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9" r:id="rId7"/>
    <p:sldId id="265" r:id="rId8"/>
    <p:sldId id="270" r:id="rId9"/>
    <p:sldId id="272" r:id="rId10"/>
    <p:sldId id="273" r:id="rId11"/>
    <p:sldId id="263" r:id="rId12"/>
    <p:sldId id="262" r:id="rId13"/>
    <p:sldId id="264" r:id="rId14"/>
    <p:sldId id="282" r:id="rId15"/>
    <p:sldId id="266" r:id="rId16"/>
    <p:sldId id="274" r:id="rId17"/>
    <p:sldId id="276" r:id="rId18"/>
    <p:sldId id="277" r:id="rId19"/>
    <p:sldId id="278" r:id="rId20"/>
    <p:sldId id="283" r:id="rId21"/>
    <p:sldId id="279" r:id="rId22"/>
    <p:sldId id="280" r:id="rId23"/>
    <p:sldId id="281"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pic>
        <p:nvPicPr>
          <p:cNvPr id="5" name="Picture 4" descr="Table&#10;&#10;Description automatically generated">
            <a:extLst>
              <a:ext uri="{FF2B5EF4-FFF2-40B4-BE49-F238E27FC236}">
                <a16:creationId xmlns:a16="http://schemas.microsoft.com/office/drawing/2014/main" id="{907BCF52-55E3-47E9-B986-514CFF6D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139" y="1980451"/>
            <a:ext cx="7925721" cy="3541807"/>
          </a:xfrm>
          <a:prstGeom prst="rect">
            <a:avLst/>
          </a:prstGeom>
          <a:ln>
            <a:solidFill>
              <a:schemeClr val="tx1"/>
            </a:solidFill>
          </a:ln>
        </p:spPr>
      </p:pic>
      <p:pic>
        <p:nvPicPr>
          <p:cNvPr id="7" name="Picture 6" descr="Table&#10;&#10;Description automatically generated">
            <a:extLst>
              <a:ext uri="{FF2B5EF4-FFF2-40B4-BE49-F238E27FC236}">
                <a16:creationId xmlns:a16="http://schemas.microsoft.com/office/drawing/2014/main" id="{143FE0C7-5559-4624-954C-8200D93DF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68" y="1980451"/>
            <a:ext cx="9402463" cy="3541806"/>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a:endCxn id="11" idx="0"/>
          </p:cNvCxnSpPr>
          <p:nvPr/>
        </p:nvCxnSpPr>
        <p:spPr>
          <a:xfrm>
            <a:off x="2680447" y="5145741"/>
            <a:ext cx="2640425" cy="11506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4258658" y="6296348"/>
            <a:ext cx="2124428" cy="461665"/>
          </a:xfrm>
          <a:prstGeom prst="rect">
            <a:avLst/>
          </a:prstGeom>
          <a:noFill/>
          <a:ln w="19050">
            <a:solidFill>
              <a:srgbClr val="00B050"/>
            </a:solidFill>
          </a:ln>
        </p:spPr>
        <p:txBody>
          <a:bodyPr wrap="none" rtlCol="0">
            <a:spAutoFit/>
          </a:bodyPr>
          <a:lstStyle/>
          <a:p>
            <a:r>
              <a:rPr lang="en-US" sz="24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74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Tree>
    <p:extLst>
      <p:ext uri="{BB962C8B-B14F-4D97-AF65-F5344CB8AC3E}">
        <p14:creationId xmlns:p14="http://schemas.microsoft.com/office/powerpoint/2010/main" val="24183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331029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pic>
        <p:nvPicPr>
          <p:cNvPr id="5" name="Picture 4">
            <a:extLst>
              <a:ext uri="{FF2B5EF4-FFF2-40B4-BE49-F238E27FC236}">
                <a16:creationId xmlns:a16="http://schemas.microsoft.com/office/drawing/2014/main" id="{2C331DF7-6277-408E-BBD4-871A45CBAB36}"/>
              </a:ext>
            </a:extLst>
          </p:cNvPr>
          <p:cNvPicPr>
            <a:picLocks noChangeAspect="1"/>
          </p:cNvPicPr>
          <p:nvPr/>
        </p:nvPicPr>
        <p:blipFill>
          <a:blip r:embed="rId2"/>
          <a:stretch>
            <a:fillRect/>
          </a:stretch>
        </p:blipFill>
        <p:spPr>
          <a:xfrm>
            <a:off x="2425798" y="1839099"/>
            <a:ext cx="7358333" cy="4543771"/>
          </a:xfrm>
          <a:prstGeom prst="rect">
            <a:avLst/>
          </a:prstGeom>
        </p:spPr>
      </p:pic>
      <p:sp>
        <p:nvSpPr>
          <p:cNvPr id="7" name="TextBox 6">
            <a:extLst>
              <a:ext uri="{FF2B5EF4-FFF2-40B4-BE49-F238E27FC236}">
                <a16:creationId xmlns:a16="http://schemas.microsoft.com/office/drawing/2014/main" id="{9B1D8C54-4349-40BD-B90B-7A79C85053C7}"/>
              </a:ext>
            </a:extLst>
          </p:cNvPr>
          <p:cNvSpPr txBox="1"/>
          <p:nvPr/>
        </p:nvSpPr>
        <p:spPr>
          <a:xfrm>
            <a:off x="5325373" y="1839099"/>
            <a:ext cx="1559182" cy="646331"/>
          </a:xfrm>
          <a:prstGeom prst="rect">
            <a:avLst/>
          </a:prstGeom>
          <a:noFill/>
        </p:spPr>
        <p:txBody>
          <a:bodyPr wrap="square">
            <a:spAutoFit/>
          </a:bodyPr>
          <a:lstStyle/>
          <a:p>
            <a:r>
              <a:rPr lang="en-US" dirty="0"/>
              <a:t>RMSE      R2 </a:t>
            </a:r>
          </a:p>
          <a:p>
            <a:r>
              <a:rPr lang="en-US" dirty="0"/>
              <a:t>5.275     0.418 </a:t>
            </a:r>
          </a:p>
        </p:txBody>
      </p:sp>
    </p:spTree>
    <p:extLst>
      <p:ext uri="{BB962C8B-B14F-4D97-AF65-F5344CB8AC3E}">
        <p14:creationId xmlns:p14="http://schemas.microsoft.com/office/powerpoint/2010/main" val="58613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Other Variables in the Data</a:t>
            </a: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PCA</a:t>
            </a:r>
          </a:p>
        </p:txBody>
      </p:sp>
      <p:sp>
        <p:nvSpPr>
          <p:cNvPr id="25" name="Rectangle 24"/>
          <p:cNvSpPr/>
          <p:nvPr/>
        </p:nvSpPr>
        <p:spPr>
          <a:xfrm>
            <a:off x="1934678" y="1218700"/>
            <a:ext cx="1761423" cy="5639300"/>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6882" y="1213617"/>
            <a:ext cx="10658236" cy="5644383"/>
            <a:chOff x="766882" y="1213617"/>
            <a:chExt cx="10658236" cy="5644383"/>
          </a:xfrm>
        </p:grpSpPr>
        <p:pic>
          <p:nvPicPr>
            <p:cNvPr id="8" name="Picture 7"/>
            <p:cNvPicPr>
              <a:picLocks noChangeAspect="1"/>
            </p:cNvPicPr>
            <p:nvPr/>
          </p:nvPicPr>
          <p:blipFill rotWithShape="1">
            <a:blip r:embed="rId2"/>
            <a:srcRect l="24140" t="17135" r="2018" b="13345"/>
            <a:stretch/>
          </p:blipFill>
          <p:spPr>
            <a:xfrm>
              <a:off x="766882" y="1213617"/>
              <a:ext cx="10658236" cy="5644383"/>
            </a:xfrm>
            <a:prstGeom prst="rect">
              <a:avLst/>
            </a:prstGeom>
          </p:spPr>
        </p:pic>
        <p:sp>
          <p:nvSpPr>
            <p:cNvPr id="9" name="Rectangle 8"/>
            <p:cNvSpPr/>
            <p:nvPr/>
          </p:nvSpPr>
          <p:spPr>
            <a:xfrm>
              <a:off x="1934678" y="1761422"/>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34678" y="272795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34678" y="319314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34678" y="5126223"/>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p:cNvSpPr/>
            <p:nvPr/>
          </p:nvSpPr>
          <p:spPr>
            <a:xfrm>
              <a:off x="1934678" y="6569242"/>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Rectangle 25"/>
            <p:cNvSpPr/>
            <p:nvPr/>
          </p:nvSpPr>
          <p:spPr>
            <a:xfrm>
              <a:off x="7170821" y="1236612"/>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12995" y="1236610"/>
              <a:ext cx="784424" cy="5621389"/>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1987616"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68327"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82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PCR</a:t>
            </a:r>
          </a:p>
        </p:txBody>
      </p:sp>
      <p:grpSp>
        <p:nvGrpSpPr>
          <p:cNvPr id="7" name="Group 6"/>
          <p:cNvGrpSpPr/>
          <p:nvPr/>
        </p:nvGrpSpPr>
        <p:grpSpPr>
          <a:xfrm>
            <a:off x="439692" y="1281468"/>
            <a:ext cx="7809223" cy="4686195"/>
            <a:chOff x="439692" y="1281468"/>
            <a:chExt cx="7809223" cy="4686195"/>
          </a:xfrm>
        </p:grpSpPr>
        <p:pic>
          <p:nvPicPr>
            <p:cNvPr id="4" name="Picture 3"/>
            <p:cNvPicPr>
              <a:picLocks noChangeAspect="1"/>
            </p:cNvPicPr>
            <p:nvPr/>
          </p:nvPicPr>
          <p:blipFill rotWithShape="1">
            <a:blip r:embed="rId2"/>
            <a:srcRect l="26667" t="35655" r="23964" b="11286"/>
            <a:stretch/>
          </p:blipFill>
          <p:spPr>
            <a:xfrm>
              <a:off x="439692" y="1281468"/>
              <a:ext cx="7809223" cy="4686195"/>
            </a:xfrm>
            <a:prstGeom prst="rect">
              <a:avLst/>
            </a:prstGeom>
          </p:spPr>
        </p:pic>
        <p:grpSp>
          <p:nvGrpSpPr>
            <p:cNvPr id="6" name="Group 5"/>
            <p:cNvGrpSpPr/>
            <p:nvPr/>
          </p:nvGrpSpPr>
          <p:grpSpPr>
            <a:xfrm>
              <a:off x="3829249" y="2935704"/>
              <a:ext cx="3100939" cy="2704703"/>
              <a:chOff x="3829249" y="2935704"/>
              <a:chExt cx="3100939" cy="2704703"/>
            </a:xfrm>
          </p:grpSpPr>
          <p:sp>
            <p:nvSpPr>
              <p:cNvPr id="5" name="Rectangle 4"/>
              <p:cNvSpPr/>
              <p:nvPr/>
            </p:nvSpPr>
            <p:spPr>
              <a:xfrm>
                <a:off x="6102417" y="2935704"/>
                <a:ext cx="510139" cy="12994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5205660" y="3915879"/>
                <a:ext cx="348117" cy="31009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8332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561</Words>
  <Application>Microsoft Office PowerPoint</Application>
  <PresentationFormat>Widescreen</PresentationFormat>
  <Paragraphs>142</Paragraphs>
  <Slides>25</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25</cp:revision>
  <dcterms:created xsi:type="dcterms:W3CDTF">2022-04-13T17:40:48Z</dcterms:created>
  <dcterms:modified xsi:type="dcterms:W3CDTF">2022-04-20T01:46:00Z</dcterms:modified>
</cp:coreProperties>
</file>