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85" r:id="rId16"/>
    <p:sldId id="266" r:id="rId17"/>
    <p:sldId id="274" r:id="rId18"/>
    <p:sldId id="276" r:id="rId19"/>
    <p:sldId id="277" r:id="rId20"/>
    <p:sldId id="278" r:id="rId21"/>
    <p:sldId id="283" r:id="rId22"/>
    <p:sldId id="267"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64FB6F47-6501-4D03-AA43-9A51467742BE}" type="datetime1">
              <a:rPr lang="en-US" smtClean="0"/>
              <a:t>4/20/2022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58635EEC-AC04-454F-B528-8FC3C6B54314}" type="datetime1">
              <a:rPr lang="en-US" smtClean="0"/>
              <a:t>4/20/2022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E766740F-B8E8-4AB1-89D1-361EB24EA3A4}" type="datetime1">
              <a:rPr lang="en-US" smtClean="0"/>
              <a:t>4/20/2022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4D3DDA2C-47CB-4B8F-8103-2EF8B6200E76}" type="datetime1">
              <a:rPr lang="en-US" smtClean="0"/>
              <a:t>4/20/2022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D9CE748D-70AB-4E58-9CE9-BB27221EBB03}" type="datetime1">
              <a:rPr lang="en-US" smtClean="0"/>
              <a:t>4/20/2022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DF4F4581-5A40-458B-BC83-8E9F4FE04819}" type="datetime1">
              <a:rPr lang="en-US" smtClean="0"/>
              <a:t>4/20/2022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6D223CDE-BBFF-45E0-BD9D-B937262A6883}" type="datetime1">
              <a:rPr lang="en-US" smtClean="0"/>
              <a:t>4/20/2022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1003A0C1-7098-4CBD-B403-BC0465A6F04B}" type="datetime1">
              <a:rPr lang="en-US" smtClean="0"/>
              <a:t>4/20/2022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F59D5724-5438-4DF1-93C0-9A907041AC6A}" type="datetime1">
              <a:rPr lang="en-US" smtClean="0"/>
              <a:t>4/20/2022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C01B3631-6873-4E82-9866-73789F2DB053}" type="datetime1">
              <a:rPr lang="en-US" smtClean="0"/>
              <a:t>4/20/2022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17814C4E-D658-4604-A380-9EEA46CB426A}" type="datetime1">
              <a:rPr lang="en-US" smtClean="0"/>
              <a:t>4/20/2022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id="{23CCFA8E-F184-4429-BBE5-80A3755DB0FA}"/>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id="{EA756F38-2AA8-4B2C-8487-0F5B994DD12C}"/>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41018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B19A1528-7935-4AAB-97B3-DE91F973F836}"/>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id="{EF0BF336-CECD-4FAA-8B1B-CF4D637F14FA}"/>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14</a:t>
            </a:fld>
            <a:endParaRPr lang="en-US"/>
          </a:p>
        </p:txBody>
      </p:sp>
      <p:pic>
        <p:nvPicPr>
          <p:cNvPr id="9" name="Picture 8" descr="Table&#10;&#10;Description automatically generated">
            <a:extLst>
              <a:ext uri="{FF2B5EF4-FFF2-40B4-BE49-F238E27FC236}">
                <a16:creationId xmlns:a16="http://schemas.microsoft.com/office/drawing/2014/main"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7" name="Picture 6" descr="Table&#10;&#10;Description automatically generated">
            <a:extLst>
              <a:ext uri="{FF2B5EF4-FFF2-40B4-BE49-F238E27FC236}">
                <a16:creationId xmlns:a16="http://schemas.microsoft.com/office/drawing/2014/main"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p:cNvCxnSpPr>
          <p:nvPr/>
        </p:nvCxnSpPr>
        <p:spPr>
          <a:xfrm>
            <a:off x="2743200" y="4912659"/>
            <a:ext cx="2341142" cy="11542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5084342" y="6066945"/>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CDC01415-DD3A-4310-82E3-759502EC3948}"/>
              </a:ext>
            </a:extLst>
          </p:cNvPr>
          <p:cNvSpPr>
            <a:spLocks noGrp="1"/>
          </p:cNvSpPr>
          <p:nvPr>
            <p:ph type="sldNum" sz="quarter" idx="12"/>
          </p:nvPr>
        </p:nvSpPr>
        <p:spPr/>
        <p:txBody>
          <a:bodyPr/>
          <a:lstStyle/>
          <a:p>
            <a:fld id="{B4FB4218-D507-4A96-AB1C-B66AA2771B74}" type="slidenum">
              <a:rPr lang="en-US" smtClean="0"/>
              <a:t>16</a:t>
            </a:fld>
            <a:endParaRPr lang="en-US"/>
          </a:p>
        </p:txBody>
      </p:sp>
    </p:spTree>
    <p:extLst>
      <p:ext uri="{BB962C8B-B14F-4D97-AF65-F5344CB8AC3E}">
        <p14:creationId xmlns:p14="http://schemas.microsoft.com/office/powerpoint/2010/main" val="15797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the number of goals scored by each team?</a:t>
            </a:r>
          </a:p>
        </p:txBody>
      </p:sp>
      <p:sp>
        <p:nvSpPr>
          <p:cNvPr id="5" name="TextBox 4">
            <a:extLst>
              <a:ext uri="{FF2B5EF4-FFF2-40B4-BE49-F238E27FC236}">
                <a16:creationId xmlns:a16="http://schemas.microsoft.com/office/drawing/2014/main"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3A69544C-5C5B-4A94-943B-9137EA7906C2}"/>
              </a:ext>
            </a:extLst>
          </p:cNvPr>
          <p:cNvSpPr>
            <a:spLocks noGrp="1"/>
          </p:cNvSpPr>
          <p:nvPr>
            <p:ph type="sldNum" sz="quarter" idx="12"/>
          </p:nvPr>
        </p:nvSpPr>
        <p:spPr/>
        <p:txBody>
          <a:bodyPr/>
          <a:lstStyle/>
          <a:p>
            <a:fld id="{B4FB4218-D507-4A96-AB1C-B66AA2771B74}" type="slidenum">
              <a:rPr lang="en-US" smtClean="0"/>
              <a:t>17</a:t>
            </a:fld>
            <a:endParaRPr lang="en-US"/>
          </a:p>
        </p:txBody>
      </p:sp>
    </p:spTree>
    <p:extLst>
      <p:ext uri="{BB962C8B-B14F-4D97-AF65-F5344CB8AC3E}">
        <p14:creationId xmlns:p14="http://schemas.microsoft.com/office/powerpoint/2010/main" val="24183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22A6E6F7-1820-45AD-B91F-B44AD3919B4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33102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C0505C3B-2E2E-4632-85EB-91CC97303EFC}"/>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78032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6FA6159A-06FA-4CFE-876B-8E5BE7E74C2A}"/>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419213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6" name="TextBox 5">
            <a:extLst>
              <a:ext uri="{FF2B5EF4-FFF2-40B4-BE49-F238E27FC236}">
                <a16:creationId xmlns:a16="http://schemas.microsoft.com/office/drawing/2014/main"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D8C84466-E7A1-4992-B032-722AA600AC01}"/>
              </a:ext>
            </a:extLst>
          </p:cNvPr>
          <p:cNvSpPr>
            <a:spLocks noGrp="1"/>
          </p:cNvSpPr>
          <p:nvPr>
            <p:ph type="sldNum" sz="quarter" idx="12"/>
          </p:nvPr>
        </p:nvSpPr>
        <p:spPr/>
        <p:txBody>
          <a:bodyPr/>
          <a:lstStyle/>
          <a:p>
            <a:fld id="{B4FB4218-D507-4A96-AB1C-B66AA2771B74}" type="slidenum">
              <a:rPr lang="en-US" smtClean="0"/>
              <a:t>21</a:t>
            </a:fld>
            <a:endParaRPr lang="en-US"/>
          </a:p>
        </p:txBody>
      </p:sp>
      <p:graphicFrame>
        <p:nvGraphicFramePr>
          <p:cNvPr id="9" name="Table 9">
            <a:extLst>
              <a:ext uri="{FF2B5EF4-FFF2-40B4-BE49-F238E27FC236}">
                <a16:creationId xmlns:a16="http://schemas.microsoft.com/office/drawing/2014/main" id="{8C7962D5-FD75-4BEE-A9E4-1C5F71B7AFB6}"/>
              </a:ext>
            </a:extLst>
          </p:cNvPr>
          <p:cNvGraphicFramePr>
            <a:graphicFrameLocks noGrp="1"/>
          </p:cNvGraphicFramePr>
          <p:nvPr>
            <p:extLst>
              <p:ext uri="{D42A27DB-BD31-4B8C-83A1-F6EECF244321}">
                <p14:modId xmlns:p14="http://schemas.microsoft.com/office/powerpoint/2010/main" val="3551349866"/>
              </p:ext>
            </p:extLst>
          </p:nvPr>
        </p:nvGraphicFramePr>
        <p:xfrm>
          <a:off x="1330353" y="5686388"/>
          <a:ext cx="4885344" cy="741680"/>
        </p:xfrm>
        <a:graphic>
          <a:graphicData uri="http://schemas.openxmlformats.org/drawingml/2006/table">
            <a:tbl>
              <a:tblPr firstRow="1" bandRow="1">
                <a:tableStyleId>{7DF18680-E054-41AD-8BC1-D1AEF772440D}</a:tableStyleId>
              </a:tblPr>
              <a:tblGrid>
                <a:gridCol w="2442672">
                  <a:extLst>
                    <a:ext uri="{9D8B030D-6E8A-4147-A177-3AD203B41FA5}">
                      <a16:colId xmlns:a16="http://schemas.microsoft.com/office/drawing/2014/main" val="1248716383"/>
                    </a:ext>
                  </a:extLst>
                </a:gridCol>
                <a:gridCol w="2442672">
                  <a:extLst>
                    <a:ext uri="{9D8B030D-6E8A-4147-A177-3AD203B41FA5}">
                      <a16:colId xmlns:a16="http://schemas.microsoft.com/office/drawing/2014/main" val="2587689662"/>
                    </a:ext>
                  </a:extLst>
                </a:gridCol>
              </a:tblGrid>
              <a:tr h="370840">
                <a:tc>
                  <a:txBody>
                    <a:bodyPr/>
                    <a:lstStyle/>
                    <a:p>
                      <a:pPr algn="ctr"/>
                      <a:r>
                        <a:rPr lang="en-US"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r>
                        <a:rPr lang="en-US" baseline="30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600167"/>
                  </a:ext>
                </a:extLst>
              </a:tr>
              <a:tr h="370840">
                <a:tc>
                  <a:txBody>
                    <a:bodyPr/>
                    <a:lstStyle/>
                    <a:p>
                      <a:pPr algn="ctr"/>
                      <a:r>
                        <a:rPr lang="en-US" dirty="0"/>
                        <a:t>5.275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910200"/>
                  </a:ext>
                </a:extLst>
              </a:tr>
            </a:tbl>
          </a:graphicData>
        </a:graphic>
      </p:graphicFrame>
      <p:pic>
        <p:nvPicPr>
          <p:cNvPr id="11" name="Picture 10">
            <a:extLst>
              <a:ext uri="{FF2B5EF4-FFF2-40B4-BE49-F238E27FC236}">
                <a16:creationId xmlns:a16="http://schemas.microsoft.com/office/drawing/2014/main" id="{C432FFC9-395A-46AC-BFA9-67409BF13538}"/>
              </a:ext>
            </a:extLst>
          </p:cNvPr>
          <p:cNvPicPr>
            <a:picLocks noChangeAspect="1"/>
          </p:cNvPicPr>
          <p:nvPr/>
        </p:nvPicPr>
        <p:blipFill>
          <a:blip r:embed="rId2"/>
          <a:stretch>
            <a:fillRect/>
          </a:stretch>
        </p:blipFill>
        <p:spPr>
          <a:xfrm>
            <a:off x="439692" y="1447049"/>
            <a:ext cx="6666667" cy="4114286"/>
          </a:xfrm>
          <a:prstGeom prst="rect">
            <a:avLst/>
          </a:prstGeom>
          <a:ln>
            <a:solidFill>
              <a:schemeClr val="tx1"/>
            </a:solidFill>
          </a:ln>
        </p:spPr>
      </p:pic>
      <p:pic>
        <p:nvPicPr>
          <p:cNvPr id="12" name="Picture 11">
            <a:extLst>
              <a:ext uri="{FF2B5EF4-FFF2-40B4-BE49-F238E27FC236}">
                <a16:creationId xmlns:a16="http://schemas.microsoft.com/office/drawing/2014/main" id="{F2EB8CBD-3AF1-4610-931D-68B8969DF5EC}"/>
              </a:ext>
            </a:extLst>
          </p:cNvPr>
          <p:cNvPicPr>
            <a:picLocks noChangeAspect="1"/>
          </p:cNvPicPr>
          <p:nvPr/>
        </p:nvPicPr>
        <p:blipFill rotWithShape="1">
          <a:blip r:embed="rId3"/>
          <a:srcRect b="5313"/>
          <a:stretch/>
        </p:blipFill>
        <p:spPr>
          <a:xfrm>
            <a:off x="7479080" y="1285765"/>
            <a:ext cx="4104299" cy="2398355"/>
          </a:xfrm>
          <a:prstGeom prst="rect">
            <a:avLst/>
          </a:prstGeom>
        </p:spPr>
      </p:pic>
      <p:pic>
        <p:nvPicPr>
          <p:cNvPr id="13" name="Picture 12">
            <a:extLst>
              <a:ext uri="{FF2B5EF4-FFF2-40B4-BE49-F238E27FC236}">
                <a16:creationId xmlns:a16="http://schemas.microsoft.com/office/drawing/2014/main" id="{9461FE86-2C54-4895-A0F9-B7F5BC6634F4}"/>
              </a:ext>
            </a:extLst>
          </p:cNvPr>
          <p:cNvPicPr>
            <a:picLocks noChangeAspect="1"/>
          </p:cNvPicPr>
          <p:nvPr/>
        </p:nvPicPr>
        <p:blipFill rotWithShape="1">
          <a:blip r:embed="rId4"/>
          <a:srcRect b="5373"/>
          <a:stretch/>
        </p:blipFill>
        <p:spPr>
          <a:xfrm>
            <a:off x="7479080" y="3886274"/>
            <a:ext cx="4106919" cy="2398355"/>
          </a:xfrm>
          <a:prstGeom prst="rect">
            <a:avLst/>
          </a:prstGeom>
        </p:spPr>
      </p:pic>
    </p:spTree>
    <p:extLst>
      <p:ext uri="{BB962C8B-B14F-4D97-AF65-F5344CB8AC3E}">
        <p14:creationId xmlns:p14="http://schemas.microsoft.com/office/powerpoint/2010/main" val="586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A2C6C374-36AC-4AC1-B755-127A76259660}"/>
              </a:ext>
            </a:extLst>
          </p:cNvPr>
          <p:cNvSpPr>
            <a:spLocks noGrp="1"/>
          </p:cNvSpPr>
          <p:nvPr>
            <p:ph type="sldNum" sz="quarter" idx="12"/>
          </p:nvPr>
        </p:nvSpPr>
        <p:spPr/>
        <p:txBody>
          <a:bodyPr/>
          <a:lstStyle/>
          <a:p>
            <a:fld id="{B4FB4218-D507-4A96-AB1C-B66AA2771B74}" type="slidenum">
              <a:rPr lang="en-US" smtClean="0"/>
              <a:t>22</a:t>
            </a:fld>
            <a:endParaRPr lang="en-US"/>
          </a:p>
        </p:txBody>
      </p:sp>
      <p:sp>
        <p:nvSpPr>
          <p:cNvPr id="7" name="TextBox 6">
            <a:extLst>
              <a:ext uri="{FF2B5EF4-FFF2-40B4-BE49-F238E27FC236}">
                <a16:creationId xmlns:a16="http://schemas.microsoft.com/office/drawing/2014/main" id="{BE8BE599-A983-42AB-9743-C46DC7AEC928}"/>
              </a:ext>
            </a:extLst>
          </p:cNvPr>
          <p:cNvSpPr txBox="1"/>
          <p:nvPr/>
        </p:nvSpPr>
        <p:spPr>
          <a:xfrm>
            <a:off x="439693" y="1506070"/>
            <a:ext cx="1114270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Q1</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Q3</a:t>
            </a:r>
          </a:p>
        </p:txBody>
      </p:sp>
    </p:spTree>
    <p:extLst>
      <p:ext uri="{BB962C8B-B14F-4D97-AF65-F5344CB8AC3E}">
        <p14:creationId xmlns:p14="http://schemas.microsoft.com/office/powerpoint/2010/main" val="257990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id="{AD0705EB-EF39-46A3-A7C2-30D71D721A1A}"/>
              </a:ext>
            </a:extLst>
          </p:cNvPr>
          <p:cNvSpPr txBox="1"/>
          <p:nvPr/>
        </p:nvSpPr>
        <p:spPr>
          <a:xfrm>
            <a:off x="439693" y="1506070"/>
            <a:ext cx="11142708"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Uncover 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390E0CC-D576-48B4-9DB4-06AE6C42C796}"/>
              </a:ext>
            </a:extLst>
          </p:cNvPr>
          <p:cNvSpPr>
            <a:spLocks noGrp="1"/>
          </p:cNvSpPr>
          <p:nvPr>
            <p:ph type="sldNum" sz="quarter" idx="12"/>
          </p:nvPr>
        </p:nvSpPr>
        <p:spPr/>
        <p:txBody>
          <a:bodyPr/>
          <a:lstStyle/>
          <a:p>
            <a:fld id="{B4FB4218-D507-4A96-AB1C-B66AA2771B74}" type="slidenum">
              <a:rPr lang="en-US" smtClean="0"/>
              <a:t>23</a:t>
            </a:fld>
            <a:endParaRPr lang="en-US"/>
          </a:p>
        </p:txBody>
      </p:sp>
    </p:spTree>
    <p:extLst>
      <p:ext uri="{BB962C8B-B14F-4D97-AF65-F5344CB8AC3E}">
        <p14:creationId xmlns:p14="http://schemas.microsoft.com/office/powerpoint/2010/main" val="291014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id="{9B8A62BC-01F5-440F-ABBD-FFE2ED9FE843}"/>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0627437A-39D4-4B71-8862-6307CF871855}"/>
              </a:ext>
            </a:extLst>
          </p:cNvPr>
          <p:cNvSpPr>
            <a:spLocks noGrp="1"/>
          </p:cNvSpPr>
          <p:nvPr>
            <p:ph type="sldNum" sz="quarter" idx="12"/>
          </p:nvPr>
        </p:nvSpPr>
        <p:spPr/>
        <p:txBody>
          <a:bodyPr/>
          <a:lstStyle/>
          <a:p>
            <a:fld id="{B4FB4218-D507-4A96-AB1C-B66AA2771B74}" type="slidenum">
              <a:rPr lang="en-US" smtClean="0"/>
              <a:t>5</a:t>
            </a:fld>
            <a:endParaRPr lang="en-US"/>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id="{071B7041-F83F-4368-A269-876983F7A48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1927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74D7F8F2-47DA-45DB-AD93-6440A43A1DBE}"/>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1380C177-1018-4362-9F4A-A654196559C4}"/>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863D1FAA-345D-4F65-809D-573A1E4F4961}"/>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TotalTime>
  <Words>693</Words>
  <Application>Microsoft Office PowerPoint</Application>
  <PresentationFormat>Widescreen</PresentationFormat>
  <Paragraphs>202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51</cp:revision>
  <dcterms:created xsi:type="dcterms:W3CDTF">2022-04-13T17:40:48Z</dcterms:created>
  <dcterms:modified xsi:type="dcterms:W3CDTF">2022-04-20T13:20:11Z</dcterms:modified>
</cp:coreProperties>
</file>