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xmlns=""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xmlns=""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xmlns=""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xmlns=""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xmlns=""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xmlns=""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xmlns=""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xmlns=""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xmlns=""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xmlns=""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xmlns=""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xmlns=""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3.svg"/><Relationship Id="rId4" Type="http://schemas.openxmlformats.org/officeDocument/2006/relationships/image" Target="../media/image31.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xmlns=""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xmlns=""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xmlns=""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xmlns=""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xmlns=""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xmlns=""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xmlns=""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xmlns=""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xmlns=""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xmlns=""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xmlns=""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xmlns=""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xmlns=""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xmlns=""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xmlns=""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xmlns=""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xmlns=""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xmlns=""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xmlns=""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xmlns=""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xmlns=""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xmlns=""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xmlns=""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xmlns=""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xmlns=""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xmlns=""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xmlns="" id="{6F1D9BC5-A74C-48B9-B837-E3A52F63C7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etc.), can we predict the number of goals scored by each team?</a:t>
            </a:r>
          </a:p>
        </p:txBody>
      </p:sp>
      <p:sp>
        <p:nvSpPr>
          <p:cNvPr id="5" name="TextBox 4">
            <a:extLst>
              <a:ext uri="{FF2B5EF4-FFF2-40B4-BE49-F238E27FC236}">
                <a16:creationId xmlns:a16="http://schemas.microsoft.com/office/drawing/2014/main" xmlns=""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xmlns=""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xmlns=""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xmlns=""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xmlns=""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xmlns=""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xmlns=""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xmlns=""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xmlns=""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xmlns=""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xmlns=""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xmlns=""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xmlns=""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xmlns=""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xmlns=""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xmlns=""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xmlns=""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xmlns=""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xmlns=""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xmlns=""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xmlns=""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xmlns=""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xmlns=""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xmlns=""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xmlns=""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xmlns=""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xmlns=""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xmlns=""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xmlns=""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xmlns=""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xmlns=""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xmlns=""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xmlns="" val="1248716383"/>
                    </a:ext>
                  </a:extLst>
                </a:gridCol>
                <a:gridCol w="2442672">
                  <a:extLst>
                    <a:ext uri="{9D8B030D-6E8A-4147-A177-3AD203B41FA5}">
                      <a16:colId xmlns:a16="http://schemas.microsoft.com/office/drawing/2014/main" xmlns=""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11910200"/>
                  </a:ext>
                </a:extLst>
              </a:tr>
            </a:tbl>
          </a:graphicData>
        </a:graphic>
      </p:graphicFrame>
      <p:pic>
        <p:nvPicPr>
          <p:cNvPr id="11" name="Picture 10">
            <a:extLst>
              <a:ext uri="{FF2B5EF4-FFF2-40B4-BE49-F238E27FC236}">
                <a16:creationId xmlns:a16="http://schemas.microsoft.com/office/drawing/2014/main" xmlns="" id="{C432FFC9-395A-46AC-BFA9-67409BF13538}"/>
              </a:ext>
            </a:extLst>
          </p:cNvPr>
          <p:cNvPicPr>
            <a:picLocks noChangeAspect="1"/>
          </p:cNvPicPr>
          <p:nvPr/>
        </p:nvPicPr>
        <p:blipFill>
          <a:blip r:embed="rId2"/>
          <a:stretch>
            <a:fillRect/>
          </a:stretch>
        </p:blipFill>
        <p:spPr>
          <a:xfrm>
            <a:off x="439692" y="144704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xmlns=""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xmlns=""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xmlns=""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xmlns=""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xmlns="" id="{BE8BE599-A983-42AB-9743-C46DC7AEC928}"/>
              </a:ext>
            </a:extLst>
          </p:cNvPr>
          <p:cNvSpPr txBox="1"/>
          <p:nvPr/>
        </p:nvSpPr>
        <p:spPr>
          <a:xfrm>
            <a:off x="439693" y="1506070"/>
            <a:ext cx="1114270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Q3</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xmlns=""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xmlns="" id="{AD0705EB-EF39-46A3-A7C2-30D71D721A1A}"/>
              </a:ext>
            </a:extLst>
          </p:cNvPr>
          <p:cNvSpPr txBox="1"/>
          <p:nvPr/>
        </p:nvSpPr>
        <p:spPr>
          <a:xfrm>
            <a:off x="439693" y="1506070"/>
            <a:ext cx="11142708"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xmlns=""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xmlns=""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xmlns=""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xmlns=""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xmlns=""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xmlns=""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xmlns=""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xmlns=""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xmlns=""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xmlns=""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xmlns=""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xmlns=""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xmlns=""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xmlns=""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xmlns=""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xmlns=""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xmlns=""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xmlns=""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xmlns=""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xmlns=""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xmlns=""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xmlns=""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xmlns=""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xmlns=""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xmlns=""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xmlns=""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xmlns=""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xmlns=""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xmlns=""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xmlns=""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xmlns=""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xmlns=""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xmlns=""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xmlns=""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xmlns=""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xmlns=""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TotalTime>
  <Words>589</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Rose Mesina</cp:lastModifiedBy>
  <cp:revision>52</cp:revision>
  <dcterms:created xsi:type="dcterms:W3CDTF">2022-04-13T17:40:48Z</dcterms:created>
  <dcterms:modified xsi:type="dcterms:W3CDTF">2022-04-20T18:01:21Z</dcterms:modified>
</cp:coreProperties>
</file>