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 id="269" r:id="rId7"/>
    <p:sldId id="265" r:id="rId8"/>
    <p:sldId id="270" r:id="rId9"/>
    <p:sldId id="272" r:id="rId10"/>
    <p:sldId id="273" r:id="rId11"/>
    <p:sldId id="263" r:id="rId12"/>
    <p:sldId id="262" r:id="rId13"/>
    <p:sldId id="264"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‹Nº›</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‹Nº›</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‹Nº›</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‹Nº›</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‹Nº›</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‹Nº›</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‹Nº›</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‹Nº›</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‹Nº›</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‹Nº›</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‹Nº›</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‹Nº›</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Tree>
    <p:extLst>
      <p:ext uri="{BB962C8B-B14F-4D97-AF65-F5344CB8AC3E}">
        <p14:creationId xmlns:p14="http://schemas.microsoft.com/office/powerpoint/2010/main" val="4101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157974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579900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191751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Tree>
    <p:extLst>
      <p:ext uri="{BB962C8B-B14F-4D97-AF65-F5344CB8AC3E}">
        <p14:creationId xmlns:p14="http://schemas.microsoft.com/office/powerpoint/2010/main" val="1927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225542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300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Tree>
    <p:extLst>
      <p:ext uri="{BB962C8B-B14F-4D97-AF65-F5344CB8AC3E}">
        <p14:creationId xmlns:p14="http://schemas.microsoft.com/office/powerpoint/2010/main" val="31416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mc:Choice xmlns:a14="http://schemas.microsoft.com/office/drawing/2010/main"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mc:Choice xmlns:a14="http://schemas.microsoft.com/office/drawing/2010/main"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440</Words>
  <Application>Microsoft Office PowerPoint</Application>
  <PresentationFormat>Panorámica</PresentationFormat>
  <Paragraphs>124</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Arial Narrow</vt:lpstr>
      <vt:lpstr>Calibri</vt:lpstr>
      <vt:lpstr>Calibri Light</vt:lpstr>
      <vt:lpstr>Cambria Math</vt:lpstr>
      <vt:lpstr>Times New Roman</vt:lpstr>
      <vt:lpstr>Office Theme</vt:lpstr>
      <vt:lpstr>Modelling shot success rate and win probabilities in soccer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Daniel Diaz</cp:lastModifiedBy>
  <cp:revision>14</cp:revision>
  <dcterms:created xsi:type="dcterms:W3CDTF">2022-04-13T17:40:48Z</dcterms:created>
  <dcterms:modified xsi:type="dcterms:W3CDTF">2022-04-19T07:37:20Z</dcterms:modified>
</cp:coreProperties>
</file>