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341142" cy="11542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084342" y="6066945"/>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a:p>
        </p:txBody>
      </p: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val="1248716383"/>
                    </a:ext>
                  </a:extLst>
                </a:gridCol>
                <a:gridCol w="2442672">
                  <a:extLst>
                    <a:ext uri="{9D8B030D-6E8A-4147-A177-3AD203B41FA5}">
                      <a16:colId xmlns:a16="http://schemas.microsoft.com/office/drawing/2014/main"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10200"/>
                  </a:ext>
                </a:extLst>
              </a:tr>
            </a:tbl>
          </a:graphicData>
        </a:graphic>
      </p:graphicFrame>
      <p:pic>
        <p:nvPicPr>
          <p:cNvPr id="11" name="Picture 10">
            <a:extLst>
              <a:ext uri="{FF2B5EF4-FFF2-40B4-BE49-F238E27FC236}">
                <a16:creationId xmlns:a16="http://schemas.microsoft.com/office/drawing/2014/main" id="{C432FFC9-395A-46AC-BFA9-67409BF13538}"/>
              </a:ext>
            </a:extLst>
          </p:cNvPr>
          <p:cNvPicPr>
            <a:picLocks noChangeAspect="1"/>
          </p:cNvPicPr>
          <p:nvPr/>
        </p:nvPicPr>
        <p:blipFill>
          <a:blip r:embed="rId2"/>
          <a:stretch>
            <a:fillRect/>
          </a:stretch>
        </p:blipFill>
        <p:spPr>
          <a:xfrm>
            <a:off x="439692" y="144704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Q3</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553</TotalTime>
  <Words>693</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51</cp:revision>
  <dcterms:created xsi:type="dcterms:W3CDTF">2022-04-13T17:40:48Z</dcterms:created>
  <dcterms:modified xsi:type="dcterms:W3CDTF">2022-04-20T13:27:06Z</dcterms:modified>
</cp:coreProperties>
</file>