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65" r:id="rId7"/>
    <p:sldId id="267" r:id="rId8"/>
    <p:sldId id="264" r:id="rId9"/>
    <p:sldId id="261" r:id="rId10"/>
    <p:sldId id="271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/>
              <a:t>Determining 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 dirty="0"/>
              <a:t>February 2, 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228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Shot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Goal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1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32249DD-AD0D-4461-865C-3EE7DAB0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2" y="1528899"/>
            <a:ext cx="6150616" cy="3800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FEC46B-0DCF-4A6F-AD09-6B8120C2F40F}"/>
              </a:ext>
            </a:extLst>
          </p:cNvPr>
          <p:cNvSpPr txBox="1"/>
          <p:nvPr/>
        </p:nvSpPr>
        <p:spPr>
          <a:xfrm>
            <a:off x="612739" y="213172"/>
            <a:ext cx="577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Length of Assists and Key Passes: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12B680-ADA2-435A-A8EC-D1167FC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28" y="2318813"/>
            <a:ext cx="5448673" cy="22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xmlns="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3175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SMART </a:t>
            </a:r>
            <a:r>
              <a:rPr lang="en-US" sz="3200" b="1" dirty="0"/>
              <a:t>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distance,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0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xmlns="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Distance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A30DEB6-6110-49A3-8FBA-099EE2B30A27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xmlns="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39505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xmlns="" id="{5AA1D222-D0B2-4F61-9C42-AC1D0DF1735C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D7DD48AC-3313-49DE-9C91-B5DF4C1836FA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xmlns="" id="{2B39A1D8-1B89-46CB-9904-6E4DB2E565C2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50D02C1-E44C-4191-B587-0B3EC392CDBF}"/>
                </a:ext>
              </a:extLst>
            </p:cNvPr>
            <p:cNvSpPr txBox="1"/>
            <p:nvPr/>
          </p:nvSpPr>
          <p:spPr>
            <a:xfrm>
              <a:off x="7346908" y="562874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21924B3-F418-42FB-8871-CF2D44C6E42A}"/>
                </a:ext>
              </a:extLst>
            </p:cNvPr>
            <p:cNvSpPr txBox="1"/>
            <p:nvPr/>
          </p:nvSpPr>
          <p:spPr>
            <a:xfrm>
              <a:off x="8842472" y="4136464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7374968" y="4333189"/>
              <a:ext cx="125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distance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09413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3948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Checking 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31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Assist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Key Pass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Rose Mesina</cp:lastModifiedBy>
  <cp:revision>39</cp:revision>
  <dcterms:created xsi:type="dcterms:W3CDTF">2022-02-28T18:12:51Z</dcterms:created>
  <dcterms:modified xsi:type="dcterms:W3CDTF">2022-03-09T01:59:54Z</dcterms:modified>
</cp:coreProperties>
</file>