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66" r:id="rId16"/>
    <p:sldId id="274" r:id="rId17"/>
    <p:sldId id="276" r:id="rId18"/>
    <p:sldId id="277" r:id="rId19"/>
    <p:sldId id="278" r:id="rId20"/>
    <p:sldId id="283" r:id="rId21"/>
    <p:sldId id="267" r:id="rId22"/>
    <p:sldId id="284"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pic>
        <p:nvPicPr>
          <p:cNvPr id="5" name="Picture 4" descr="Table&#10;&#10;Description automatically generated">
            <a:extLst>
              <a:ext uri="{FF2B5EF4-FFF2-40B4-BE49-F238E27FC236}">
                <a16:creationId xmlns:a16="http://schemas.microsoft.com/office/drawing/2014/main" id="{907BCF52-55E3-47E9-B986-514CFF6D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139" y="1980451"/>
            <a:ext cx="7925721" cy="3541807"/>
          </a:xfrm>
          <a:prstGeom prst="rect">
            <a:avLst/>
          </a:prstGeom>
          <a:ln>
            <a:solidFill>
              <a:schemeClr val="tx1"/>
            </a:solidFill>
          </a:ln>
        </p:spPr>
      </p:pic>
      <p:pic>
        <p:nvPicPr>
          <p:cNvPr id="7" name="Picture 6" descr="Table&#10;&#10;Description automatically generated">
            <a:extLst>
              <a:ext uri="{FF2B5EF4-FFF2-40B4-BE49-F238E27FC236}">
                <a16:creationId xmlns:a16="http://schemas.microsoft.com/office/drawing/2014/main" id="{143FE0C7-5559-4624-954C-8200D93DF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68" y="1980451"/>
            <a:ext cx="9402463" cy="3541806"/>
          </a:xfrm>
          <a:prstGeom prst="rect">
            <a:avLst/>
          </a:prstGeom>
          <a:ln>
            <a:solidFill>
              <a:schemeClr val="tx1"/>
            </a:solidFill>
          </a:ln>
        </p:spPr>
      </p:pic>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Tree>
    <p:extLst>
      <p:ext uri="{BB962C8B-B14F-4D97-AF65-F5344CB8AC3E}">
        <p14:creationId xmlns:p14="http://schemas.microsoft.com/office/powerpoint/2010/main" val="428113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a:endCxn id="11" idx="0"/>
          </p:cNvCxnSpPr>
          <p:nvPr/>
        </p:nvCxnSpPr>
        <p:spPr>
          <a:xfrm>
            <a:off x="2680447" y="5145741"/>
            <a:ext cx="2640425" cy="11506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4258658" y="6296348"/>
            <a:ext cx="2124428" cy="461665"/>
          </a:xfrm>
          <a:prstGeom prst="rect">
            <a:avLst/>
          </a:prstGeom>
          <a:noFill/>
          <a:ln w="19050">
            <a:solidFill>
              <a:srgbClr val="00B050"/>
            </a:solidFill>
          </a:ln>
        </p:spPr>
        <p:txBody>
          <a:bodyPr wrap="none" rtlCol="0">
            <a:spAutoFit/>
          </a:bodyPr>
          <a:lstStyle/>
          <a:p>
            <a:r>
              <a:rPr lang="en-US" sz="24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Tree>
    <p:extLst>
      <p:ext uri="{BB962C8B-B14F-4D97-AF65-F5344CB8AC3E}">
        <p14:creationId xmlns:p14="http://schemas.microsoft.com/office/powerpoint/2010/main" val="157974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Tree>
    <p:extLst>
      <p:ext uri="{BB962C8B-B14F-4D97-AF65-F5344CB8AC3E}">
        <p14:creationId xmlns:p14="http://schemas.microsoft.com/office/powerpoint/2010/main" val="24183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Tree>
    <p:extLst>
      <p:ext uri="{BB962C8B-B14F-4D97-AF65-F5344CB8AC3E}">
        <p14:creationId xmlns:p14="http://schemas.microsoft.com/office/powerpoint/2010/main" val="331029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Tree>
    <p:extLst>
      <p:ext uri="{BB962C8B-B14F-4D97-AF65-F5344CB8AC3E}">
        <p14:creationId xmlns:p14="http://schemas.microsoft.com/office/powerpoint/2010/main" val="78032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Tree>
    <p:extLst>
      <p:ext uri="{BB962C8B-B14F-4D97-AF65-F5344CB8AC3E}">
        <p14:creationId xmlns:p14="http://schemas.microsoft.com/office/powerpoint/2010/main" val="419213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pic>
        <p:nvPicPr>
          <p:cNvPr id="5" name="Picture 4">
            <a:extLst>
              <a:ext uri="{FF2B5EF4-FFF2-40B4-BE49-F238E27FC236}">
                <a16:creationId xmlns:a16="http://schemas.microsoft.com/office/drawing/2014/main" id="{2C331DF7-6277-408E-BBD4-871A45CBAB36}"/>
              </a:ext>
            </a:extLst>
          </p:cNvPr>
          <p:cNvPicPr>
            <a:picLocks noChangeAspect="1"/>
          </p:cNvPicPr>
          <p:nvPr/>
        </p:nvPicPr>
        <p:blipFill>
          <a:blip r:embed="rId2"/>
          <a:stretch>
            <a:fillRect/>
          </a:stretch>
        </p:blipFill>
        <p:spPr>
          <a:xfrm>
            <a:off x="2425798" y="1839099"/>
            <a:ext cx="7358333" cy="4543771"/>
          </a:xfrm>
          <a:prstGeom prst="rect">
            <a:avLst/>
          </a:prstGeom>
        </p:spPr>
      </p:pic>
      <p:sp>
        <p:nvSpPr>
          <p:cNvPr id="7" name="TextBox 6">
            <a:extLst>
              <a:ext uri="{FF2B5EF4-FFF2-40B4-BE49-F238E27FC236}">
                <a16:creationId xmlns:a16="http://schemas.microsoft.com/office/drawing/2014/main" id="{9B1D8C54-4349-40BD-B90B-7A79C85053C7}"/>
              </a:ext>
            </a:extLst>
          </p:cNvPr>
          <p:cNvSpPr txBox="1"/>
          <p:nvPr/>
        </p:nvSpPr>
        <p:spPr>
          <a:xfrm>
            <a:off x="5325373" y="1839099"/>
            <a:ext cx="1559182" cy="646331"/>
          </a:xfrm>
          <a:prstGeom prst="rect">
            <a:avLst/>
          </a:prstGeom>
          <a:noFill/>
        </p:spPr>
        <p:txBody>
          <a:bodyPr wrap="square">
            <a:spAutoFit/>
          </a:bodyPr>
          <a:lstStyle/>
          <a:p>
            <a:r>
              <a:rPr lang="en-US" dirty="0"/>
              <a:t>RMSE      R2 </a:t>
            </a:r>
          </a:p>
          <a:p>
            <a:r>
              <a:rPr lang="en-US" dirty="0"/>
              <a:t>5.275     0.418 </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Tree>
    <p:extLst>
      <p:ext uri="{BB962C8B-B14F-4D97-AF65-F5344CB8AC3E}">
        <p14:creationId xmlns:p14="http://schemas.microsoft.com/office/powerpoint/2010/main" val="58613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Tree>
    <p:extLst>
      <p:ext uri="{BB962C8B-B14F-4D97-AF65-F5344CB8AC3E}">
        <p14:creationId xmlns:p14="http://schemas.microsoft.com/office/powerpoint/2010/main" val="257990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806824" y="1604682"/>
            <a:ext cx="3991542" cy="923330"/>
          </a:xfrm>
          <a:prstGeom prst="rect">
            <a:avLst/>
          </a:prstGeom>
          <a:noFill/>
        </p:spPr>
        <p:txBody>
          <a:bodyPr wrap="none" rtlCol="0">
            <a:spAutoFit/>
          </a:bodyPr>
          <a:lstStyle/>
          <a:p>
            <a:pPr marL="285750" indent="-285750">
              <a:buFont typeface="Arial" panose="020B0604020202020204" pitchFamily="34" charset="0"/>
              <a:buChar char="•"/>
            </a:pPr>
            <a:r>
              <a:rPr lang="en-US" dirty="0"/>
              <a:t>PCA &amp; PCR</a:t>
            </a:r>
          </a:p>
          <a:p>
            <a:pPr marL="285750" indent="-285750">
              <a:buFont typeface="Arial" panose="020B0604020202020204" pitchFamily="34" charset="0"/>
              <a:buChar char="•"/>
            </a:pPr>
            <a:r>
              <a:rPr lang="en-US" dirty="0"/>
              <a:t>Logistical regression smart question 3</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014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585</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33</cp:revision>
  <dcterms:created xsi:type="dcterms:W3CDTF">2022-04-13T17:40:48Z</dcterms:created>
  <dcterms:modified xsi:type="dcterms:W3CDTF">2022-04-20T02:27:20Z</dcterms:modified>
</cp:coreProperties>
</file>