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075" autoAdjust="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
        <p:nvSpPr>
          <p:cNvPr id="15" name="Rectangle 14">
            <a:extLst>
              <a:ext uri="{FF2B5EF4-FFF2-40B4-BE49-F238E27FC236}">
                <a16:creationId xmlns:a16="http://schemas.microsoft.com/office/drawing/2014/main" id="{425DBB88-0208-4C22-A44D-D49318AEE62D}"/>
              </a:ext>
            </a:extLst>
          </p:cNvPr>
          <p:cNvSpPr/>
          <p:nvPr/>
        </p:nvSpPr>
        <p:spPr>
          <a:xfrm>
            <a:off x="439689" y="2910476"/>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val="1248716383"/>
                    </a:ext>
                  </a:extLst>
                </a:gridCol>
                <a:gridCol w="2442672">
                  <a:extLst>
                    <a:ext uri="{9D8B030D-6E8A-4147-A177-3AD203B41FA5}">
                      <a16:colId xmlns:a16="http://schemas.microsoft.com/office/drawing/2014/main"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10200"/>
                  </a:ext>
                </a:extLst>
              </a:tr>
            </a:tbl>
          </a:graphicData>
        </a:graphic>
      </p:graphicFrame>
      <p:pic>
        <p:nvPicPr>
          <p:cNvPr id="11" name="Picture 10">
            <a:extLst>
              <a:ext uri="{FF2B5EF4-FFF2-40B4-BE49-F238E27FC236}">
                <a16:creationId xmlns:a16="http://schemas.microsoft.com/office/drawing/2014/main" id="{C432FFC9-395A-46AC-BFA9-67409BF13538}"/>
              </a:ext>
            </a:extLst>
          </p:cNvPr>
          <p:cNvPicPr>
            <a:picLocks noChangeAspect="1"/>
          </p:cNvPicPr>
          <p:nvPr/>
        </p:nvPicPr>
        <p:blipFill>
          <a:blip r:embed="rId2"/>
          <a:stretch>
            <a:fillRect/>
          </a:stretch>
        </p:blipFill>
        <p:spPr>
          <a:xfrm>
            <a:off x="439692" y="145339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expected shorter passes and closer to the goal has higher probability of </a:t>
            </a:r>
            <a:r>
              <a:rPr lang="en-US" sz="2400">
                <a:latin typeface="Times New Roman" panose="02020603050405020304" pitchFamily="18" charset="0"/>
                <a:cs typeface="Times New Roman" panose="02020603050405020304" pitchFamily="18" charset="0"/>
              </a:rPr>
              <a:t>the goal being successful.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Goals = Shots + </a:t>
            </a:r>
            <a:r>
              <a:rPr lang="en-US" sz="2400" dirty="0" err="1">
                <a:latin typeface="Times New Roman" panose="02020603050405020304" pitchFamily="18" charset="0"/>
                <a:cs typeface="Times New Roman" panose="02020603050405020304" pitchFamily="18" charset="0"/>
              </a:rPr>
              <a:t>Shots.Target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Pass.Acc</a:t>
            </a:r>
            <a:r>
              <a:rPr lang="en-US" sz="2400" dirty="0">
                <a:latin typeface="Times New Roman" panose="02020603050405020304" pitchFamily="18" charset="0"/>
                <a:cs typeface="Times New Roman" panose="02020603050405020304" pitchFamily="18" charset="0"/>
              </a:rPr>
              <a:t> + Possession + Corners + Fouls is the best linear regression model under BIC and Adjusted R-Squared measures. However, because the response variable is a non-negative count variable, count data models such as Poisson (a Generalized Linear Model) may be more appropriate.</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generalized linear model (likely</a:t>
            </a:r>
            <a:r>
              <a:rPr lang="en-US" sz="2400">
                <a:latin typeface="Times New Roman" panose="02020603050405020304" pitchFamily="18" charset="0"/>
                <a:cs typeface="Times New Roman" panose="02020603050405020304" pitchFamily="18" charset="0"/>
              </a:rPr>
              <a:t>, Poisson) to </a:t>
            </a:r>
            <a:r>
              <a:rPr lang="en-US" sz="2400" dirty="0">
                <a:latin typeface="Times New Roman" panose="02020603050405020304" pitchFamily="18" charset="0"/>
                <a:cs typeface="Times New Roman" panose="02020603050405020304" pitchFamily="18" charset="0"/>
              </a:rPr>
              <a:t>predict number of goals since it is a non-negative count variable.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783</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63</cp:revision>
  <dcterms:created xsi:type="dcterms:W3CDTF">2022-04-13T17:40:48Z</dcterms:created>
  <dcterms:modified xsi:type="dcterms:W3CDTF">2022-04-20T21:20:33Z</dcterms:modified>
</cp:coreProperties>
</file>