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0" r:id="rId4"/>
    <p:sldId id="266" r:id="rId5"/>
    <p:sldId id="268" r:id="rId6"/>
    <p:sldId id="282" r:id="rId7"/>
    <p:sldId id="274" r:id="rId8"/>
    <p:sldId id="273" r:id="rId9"/>
    <p:sldId id="278" r:id="rId10"/>
    <p:sldId id="280" r:id="rId11"/>
    <p:sldId id="271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1"/>
    <p:restoredTop sz="94737"/>
  </p:normalViewPr>
  <p:slideViewPr>
    <p:cSldViewPr snapToGrid="0">
      <p:cViewPr varScale="1">
        <p:scale>
          <a:sx n="112" d="100"/>
          <a:sy n="112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6BE5-4C6A-6560-F10B-6167D723C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5A527-ADE1-563E-EA80-B35627E3C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3F3DE-D2FB-2B17-7879-B96EADEB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BC5D-2C62-460C-8F8F-91CCDEEC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4600A-8AA7-7838-F5B1-EA887A09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79CF-BD3A-DF89-3B83-A0733B39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B5C96-BA2F-CBD7-568D-D9D5972FA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4B034-1DCF-AA55-81AC-4ED8C449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8B030-D43D-0537-88FE-84B43851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21B91-C57C-0C97-7689-C4A98D72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A0E4-8A44-421C-686C-6528D4F31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416CC-562C-3564-4802-A294E9913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D9718-14A6-2CB0-3EBD-3B29F6A1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DDCD-C3B9-953D-5F8C-DB0F30C5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CAAE-C52A-8265-BD91-29E33257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DE5F-A4E9-1B4B-A10C-05615568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97CB-6007-E698-0588-B5D5D52D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28B6C-53C3-E351-B5A9-C8151EC3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676B-8C72-4FFD-889A-FEDD684A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68598-7486-9365-A3FA-66A974723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0766-D626-128D-C947-6BFB5C5F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E5B06-714C-F895-E9DC-265BC7B6F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684C-9D01-1ADC-F8D1-912ED459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C20AE-0590-71A2-708F-403D844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0D730-13F3-DAEC-95EF-5A2972C1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5183-16D8-4C92-6B72-2E84A187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B592-3DE0-4AA5-76D3-BAEBCB0B6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24E7A-748D-7BCD-010C-D722B0C5B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C4283-DEC2-5914-210F-ABF0278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830AA-823D-1B6E-FFAD-E6BA1685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C14BE-683C-63F8-FBD2-529D2521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7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F87F9-9A5F-2882-7865-6B1C53D2C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4387-EE34-8342-CB8E-AB300154B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54DE7-6B99-2B8F-9441-28E30FB0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F0203-6E0A-10E5-93DB-5B3FD4E4C9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831280-5F49-2CE9-B334-C47CE5D01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8208C-EF66-65E8-51F3-83B46F282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0099A-A3D9-0CAC-9A4D-15EB1496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80D5A-BD3F-8B8B-DBC4-0DBB6E9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0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74354-3E84-6FD6-7455-221CEA6F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69B41-94F3-62ED-0F84-5BD201FF3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5A037-A01A-FE1E-B40B-E0793DFC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D60F1-1BC4-40DA-CB80-B9BFBBF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0E3C42-E606-08BE-7884-8B3261DA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4D70A3-9DFA-E2A6-5F00-0E9B47B1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2DE58-A6C0-A6C1-B044-F8D1362BA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1178-CAF1-1425-7E28-4DD5BE3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881EF-EA05-EBA5-F987-49B58EFD9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E932-0CAC-F018-273C-DDA6C3D7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1187-A37F-5103-5918-E4519917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8D04-F176-4D75-F856-35B24B2F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6994-F863-326F-130E-2FE43DD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0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5BB0-E0BA-3648-DFCD-4CB6056E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1D48-AB0F-8BB4-FB7B-3950A981A3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477A2-C796-1A7F-6696-B08746B9B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2D03-488E-F517-56F6-F185F1382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4E6E-1832-1791-DF84-5BB66CDC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FC633-665D-B2E6-8B73-0764B8A5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948F2B-DC79-335D-AB7E-1CCA9D4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99840-E56F-767E-DD02-23F27439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7048-DF10-C84E-E69A-1A46C8D6B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4C9D-BCD4-F949-B6B4-95BBE701149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A13E-70AF-AB5D-ADFD-B905B5950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00FE0-0136-090D-0CB4-D602160AFA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4333-3D8A-E448-9677-7532FF3B8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ostarch.com/linuxbasicsforhacker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overthewire.org/wargames/bandi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~15131/f17/topics/vim/vim-cheatshee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E20D2-B5AE-A6C9-180B-D4300AA5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Command Line 101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2000" dirty="0">
                <a:solidFill>
                  <a:schemeClr val="tx2"/>
                </a:solidFill>
              </a:rPr>
              <a:t>Attendee Handout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591D9-4271-D0EC-98A5-DA867A37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Women in Computer Science at LSU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Spring 2023</a:t>
            </a:r>
          </a:p>
        </p:txBody>
      </p:sp>
      <p:pic>
        <p:nvPicPr>
          <p:cNvPr id="4" name="Picture 2" descr="Women in Computer Science at LSU - Home | Facebook">
            <a:extLst>
              <a:ext uri="{FF2B5EF4-FFF2-40B4-BE49-F238E27FC236}">
                <a16:creationId xmlns:a16="http://schemas.microsoft.com/office/drawing/2014/main" id="{2FF91B1E-D761-1DFB-47B0-092C2F504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271892"/>
            <a:ext cx="4141760" cy="322861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081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AE7E-973A-AE77-EFCD-BF128797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Package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428-1840-64BF-51DF-3F1E3D63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your list of available packages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your installed packages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It will throw an error… why?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Successfully run apt-get upgrade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install module, install the docker package </a:t>
            </a:r>
          </a:p>
        </p:txBody>
      </p:sp>
    </p:spTree>
    <p:extLst>
      <p:ext uri="{BB962C8B-B14F-4D97-AF65-F5344CB8AC3E}">
        <p14:creationId xmlns:p14="http://schemas.microsoft.com/office/powerpoint/2010/main" val="202741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5EC64-D2BC-B0A5-D3E4-94379CBE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commands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348D65E-1F41-C60A-0BF3-291E24643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26642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32684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25219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9900158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35638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30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CLI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remote server over </a:t>
                      </a:r>
                      <a:r>
                        <a:rPr lang="en-US" dirty="0" err="1"/>
                        <a:t>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64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!&lt;history number&gt;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the command in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chmod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file permissions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22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find &lt;start&gt; -type &lt;f|d&gt; </a:t>
                      </a:r>
                    </a:p>
                    <a:p>
                      <a:r>
                        <a:rPr lang="en-US"/>
                        <a:t>-name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scans the FS for a target file or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cowsay</a:t>
                      </a:r>
                      <a:r>
                        <a:rPr lang="en-US" dirty="0"/>
                        <a:t> &lt;text&gt;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cow made of ASCII art with input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08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grep &lt;string&gt;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will only show results containing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clear the contents in the terminal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319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less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file contents in a fixed amount of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[UP, DOWN]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scroll through recent command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text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whether a given command is installed in $PATH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6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 output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93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27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CE78-619D-243E-D57C-99A9993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5850045-34BF-2CD4-9B3D-47EAE86C4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1917" y="1686277"/>
            <a:ext cx="8823366" cy="403886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8DF603-7D34-6AF5-C623-0EB9F751459F}"/>
              </a:ext>
            </a:extLst>
          </p:cNvPr>
          <p:cNvSpPr txBox="1"/>
          <p:nvPr/>
        </p:nvSpPr>
        <p:spPr>
          <a:xfrm>
            <a:off x="3968847" y="5860253"/>
            <a:ext cx="4254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nostarch.com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linuxbasicsforhackers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0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6EC6-CE93-6CB9-8921-6C5A6EF8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 time!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46867-BEA7-7E86-AD8A-754025E3765C}"/>
              </a:ext>
            </a:extLst>
          </p:cNvPr>
          <p:cNvSpPr txBox="1"/>
          <p:nvPr/>
        </p:nvSpPr>
        <p:spPr>
          <a:xfrm>
            <a:off x="3971283" y="3059668"/>
            <a:ext cx="4249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overthewire.org</a:t>
            </a:r>
            <a:r>
              <a:rPr lang="en-US" dirty="0">
                <a:hlinkClick r:id="rId2"/>
              </a:rPr>
              <a:t>/wargames/bandit/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798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27E8-F464-7D66-C000-D68D31EFF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Commands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377035-E15E-46FC-190B-4033683E1F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3079638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44868812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3708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16032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72409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26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pwd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path of working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one level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36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two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66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long format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../../..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back three levels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4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all contents in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on and so forth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68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–t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and sort by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root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42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 &lt;target dir&gt;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list contents of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587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cd &lt;target dir&gt;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directory to target 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cd 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change to home 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49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1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7727-9EDF-B547-418B-F976E6B9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B1E9-E899-D8FE-6381-5DE49C606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Linux File System: Directories and Files">
            <a:extLst>
              <a:ext uri="{FF2B5EF4-FFF2-40B4-BE49-F238E27FC236}">
                <a16:creationId xmlns:a16="http://schemas.microsoft.com/office/drawing/2014/main" id="{C538DFEC-024A-BC9D-CA6B-32400268A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349374"/>
            <a:ext cx="10406449" cy="585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B8AF-6FCE-E972-5D04-D3CFEA92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-- Navigation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4F2F-FECF-FC19-B7CA-155FA000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pwd</a:t>
            </a:r>
            <a:r>
              <a:rPr lang="en-US" dirty="0"/>
              <a:t> to see your current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ls to see the contents of your current location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flags –l, -a, -t, and a combination of them all (e.g.: -la, </a:t>
            </a:r>
            <a:r>
              <a:rPr lang="en-US" dirty="0" err="1"/>
              <a:t>lt</a:t>
            </a:r>
            <a:r>
              <a:rPr lang="en-US" dirty="0"/>
              <a:t>, -at,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ls to list the contents of /bin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After listing it, use the </a:t>
            </a:r>
            <a:r>
              <a:rPr lang="en-US" dirty="0" err="1"/>
              <a:t>pwd</a:t>
            </a:r>
            <a:r>
              <a:rPr lang="en-US" dirty="0"/>
              <a:t> to check your location – did your location change from the previous check?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Bonus – did you notice anything interesting about the contents of the directory?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cd / to change into the root directory, then use </a:t>
            </a:r>
            <a:r>
              <a:rPr lang="en-US" dirty="0" err="1"/>
              <a:t>pwd</a:t>
            </a:r>
            <a:r>
              <a:rPr lang="en-US" dirty="0"/>
              <a:t> and 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Did your location change? Where are you now?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Spend some time navigating around and playing with the commands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Challenge: using only cd &lt;target </a:t>
            </a:r>
            <a:r>
              <a:rPr lang="en-US" dirty="0" err="1"/>
              <a:t>dir</a:t>
            </a:r>
            <a:r>
              <a:rPr lang="en-US" dirty="0"/>
              <a:t>&gt;, navigate back to your home directory!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3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003E-90A4-BB1A-DC00-F8C24C8D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</a:t>
            </a:r>
            <a:r>
              <a:rPr lang="en-US" dirty="0" err="1"/>
              <a:t>dir</a:t>
            </a:r>
            <a:r>
              <a:rPr lang="en-US" dirty="0"/>
              <a:t> creation and editing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0E3C029-A7EB-94F9-7CD8-9D7F81594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185467"/>
              </p:ext>
            </p:extLst>
          </p:nvPr>
        </p:nvGraphicFramePr>
        <p:xfrm>
          <a:off x="838200" y="1452400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249539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987063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74341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5547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701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manual!! Check this when in doubt!!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 &lt;old name&gt;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renames a new file or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3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touch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an empty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a file or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6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dir</a:t>
                      </a:r>
                      <a:r>
                        <a:rPr lang="en-US" dirty="0"/>
                        <a:t> &lt;name&gt;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recursively deletes all files in non-empty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46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mv &lt;file&gt; &lt;target&gt;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moves a file to the specified target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 –rf &lt;</a:t>
                      </a:r>
                      <a:r>
                        <a:rPr lang="en-US" dirty="0" err="1"/>
                        <a:t>dir</a:t>
                      </a:r>
                      <a:r>
                        <a:rPr lang="en-US" dirty="0"/>
                        <a:t>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as above, but forces and overrides any warnings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8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cp &lt;file&gt; &lt;target 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copies a file into the specified target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first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33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 file 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 -10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last 10 lines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24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mkdir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new </a:t>
                      </a:r>
                      <a:r>
                        <a:rPr lang="en-US" dirty="0" err="1"/>
                        <a:t>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nl</a:t>
                      </a:r>
                      <a:r>
                        <a:rPr lang="en-US" dirty="0"/>
                        <a:t> &lt;file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contents with numbered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432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4B02-4446-D90B-6B79-B3D3B7A7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content to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BF9D4-52CA-BB9E-BA56-B8BE1647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Append or overwrite with echo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Text editor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498A667-5784-986E-7CA9-B47FD886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417" y="2337344"/>
            <a:ext cx="6061166" cy="315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6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E5B9-8636-E30F-20D3-C188047A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 basics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00B7C-D88D-C10D-9F65-83975BAD4F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669767"/>
              </p:ext>
            </p:extLst>
          </p:nvPr>
        </p:nvGraphicFramePr>
        <p:xfrm>
          <a:off x="838200" y="1825625"/>
          <a:ext cx="105156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641557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452421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17719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385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vim &lt;file&gt;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file in Vim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[I]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mode (edit file)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to file (save)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41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[ESC]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to normal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</a:t>
                      </a:r>
                      <a:r>
                        <a:rPr lang="en-US" dirty="0" err="1"/>
                        <a:t>wq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then quit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62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[UP, DOWN, RIGHT, LEFT]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navigate the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changes and close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4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:q!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discard changes and 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:w &lt;new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current file as new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342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96433A-1005-B093-63D4-D37CA81690E5}"/>
              </a:ext>
            </a:extLst>
          </p:cNvPr>
          <p:cNvSpPr txBox="1"/>
          <p:nvPr/>
        </p:nvSpPr>
        <p:spPr>
          <a:xfrm>
            <a:off x="2724436" y="5383763"/>
            <a:ext cx="674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Vim cheat sheet:</a:t>
            </a:r>
          </a:p>
          <a:p>
            <a:pPr algn="ctr"/>
            <a:r>
              <a:rPr lang="en-US" dirty="0">
                <a:hlinkClick r:id="rId2"/>
              </a:rPr>
              <a:t>https://www.cs.cmu.edu/~15131/f17/topics/vim/vim-cheatsheet.pdf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0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1AE7E-973A-AE77-EFCD-BF128797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– File/</a:t>
            </a:r>
            <a:r>
              <a:rPr lang="en-US" dirty="0" err="1"/>
              <a:t>dir</a:t>
            </a:r>
            <a:r>
              <a:rPr lang="en-US" dirty="0"/>
              <a:t>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428-1840-64BF-51DF-3F1E3D63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Change into the home </a:t>
            </a:r>
            <a:r>
              <a:rPr lang="en-US" dirty="0" err="1"/>
              <a:t>dir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 named “darkness” and change into 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the new </a:t>
            </a:r>
            <a:r>
              <a:rPr lang="en-US" dirty="0" err="1"/>
              <a:t>dir</a:t>
            </a:r>
            <a:r>
              <a:rPr lang="en-US" dirty="0"/>
              <a:t>, create a new file “</a:t>
            </a:r>
            <a:r>
              <a:rPr lang="en-US" dirty="0" err="1"/>
              <a:t>hellodarkness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new file in Vim, write “my old friend”, save and exit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terminal, show the contents of the file without using the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name of the file to “</a:t>
            </a:r>
            <a:r>
              <a:rPr lang="en-US" dirty="0" err="1"/>
              <a:t>herecomesthesun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Without the editor, overwrite the contents to “sun, sun, sun”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Still without the editor, append “here it comes” to the end of the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Show the contents of the file on the terminal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Exit the directory to the upper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copy of it and name it “sunshine”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the “darkness” directory with the contents inside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74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C2CB-D190-B4DD-AA5D-60AEA71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management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F34518-2732-9DE8-5E86-FEB3A31137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928888"/>
              </p:ext>
            </p:extLst>
          </p:nvPr>
        </p:nvGraphicFramePr>
        <p:xfrm>
          <a:off x="838200" y="1825625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812209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900816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721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93582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2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&lt;command&gt;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command with admin privileges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sudo</a:t>
                      </a:r>
                      <a:r>
                        <a:rPr lang="en-US" dirty="0"/>
                        <a:t> apt-get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the installed packages in your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043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install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947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remove &lt;package&gt;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the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805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purge &lt;software&gt;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uninstall and remove configuration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4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apt-get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updates list of packages available for 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94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945</Words>
  <Application>Microsoft Macintosh PowerPoint</Application>
  <PresentationFormat>Widescreen</PresentationFormat>
  <Paragraphs>192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Command Line 101 Attendee Handout</vt:lpstr>
      <vt:lpstr>Navigation Commands</vt:lpstr>
      <vt:lpstr>Linux File System Overview</vt:lpstr>
      <vt:lpstr>Exercises -- Navigation</vt:lpstr>
      <vt:lpstr>File/dir creation and editing</vt:lpstr>
      <vt:lpstr>Adding content to file</vt:lpstr>
      <vt:lpstr>Vim basics</vt:lpstr>
      <vt:lpstr>Exercises – File/dir creation</vt:lpstr>
      <vt:lpstr>Package management</vt:lpstr>
      <vt:lpstr>Exercises – Package management</vt:lpstr>
      <vt:lpstr>Other useful commands</vt:lpstr>
      <vt:lpstr>Further reading</vt:lpstr>
      <vt:lpstr>Challenge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Line 101</dc:title>
  <dc:creator>Raphaela Mettig</dc:creator>
  <cp:lastModifiedBy>Raphaela Mettig</cp:lastModifiedBy>
  <cp:revision>3</cp:revision>
  <dcterms:created xsi:type="dcterms:W3CDTF">2023-02-15T03:06:35Z</dcterms:created>
  <dcterms:modified xsi:type="dcterms:W3CDTF">2025-01-27T20:19:01Z</dcterms:modified>
</cp:coreProperties>
</file>