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58" r:id="rId4"/>
  </p:sldMasterIdLst>
  <p:notesMasterIdLst>
    <p:notesMasterId r:id="rId6"/>
  </p:notesMasterIdLst>
  <p:sldIdLst>
    <p:sldId id="257" r:id="rId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8762"/>
    <p:restoredTop sz="94660"/>
  </p:normalViewPr>
  <p:slideViewPr>
    <p:cSldViewPr>
      <p:cViewPr>
        <p:scale>
          <a:sx n="93" d="100"/>
          <a:sy n="93" d="100"/>
        </p:scale>
        <p:origin x="-1122" y="-9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presProps" Target="presProps.xml"  /><Relationship Id="rId3" Type="http://schemas.openxmlformats.org/officeDocument/2006/relationships/viewProps" Target="viewProps.xml"  /><Relationship Id="rId4" Type="http://schemas.openxmlformats.org/officeDocument/2006/relationships/slideMaster" Target="slideMasters/slideMaster1.xml"  /><Relationship Id="rId5" Type="http://schemas.openxmlformats.org/officeDocument/2006/relationships/theme" Target="theme/theme1.xml"  /><Relationship Id="rId6" Type="http://schemas.openxmlformats.org/officeDocument/2006/relationships/notesMaster" Target="notesMasters/notesMaster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A85A664-83DE-44ED-898A-E0371B62F460}" type="datetimeFigureOut">
              <a:rPr lang="ko-KR" altLang="en-US"/>
              <a:pPr lvl="0">
                <a:defRPr lang="ko-KR" altLang="en-US"/>
              </a:pPr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181B83D-C6D9-4D13-AE2E-6C59A978585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preserve="1" userDrawn="1">
  <p:cSld name="제목 슬라이드">
    <p:bg>
      <p:bgPr shadeToTitle="0"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및 내용" preserve="1" userDrawn="1">
  <p:cSld name="제목 및 내용">
    <p:bg>
      <p:bgPr shadeToTitle="0"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콘텐츠 2개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만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789E4D64-F0E4-4185-BA02-C44378AFC6C0}" type="datetimeFigureOut">
              <a:rPr lang="ko-KR" altLang="en-US">
                <a:solidFill>
                  <a:srgbClr val="000000"/>
                </a:solidFill>
              </a:rPr>
              <a:pPr lvl="0">
                <a:defRPr lang="ko-KR" altLang="en-US"/>
              </a:pPr>
              <a:t>2022-01-18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/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B5A3FFCF-76D7-4036-B877-96043F5C12A9}" type="slidenum">
              <a:rPr lang="ko-KR" altLang="en-US">
                <a:solidFill>
                  <a:srgbClr val="000000"/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기본 디자인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2"/>
          <p:cNvSpPr>
            <a:spLocks noGrp="1" noChangeArrowheads="1"/>
          </p:cNvSpPr>
          <p:nvPr>
            <p:ph type="title" idx="0"/>
          </p:nvPr>
        </p:nvSpPr>
        <p:spPr>
          <a:xfrm>
            <a:off x="428625" y="371475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/>
          <a:ea typeface="맑은 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/>
          <a:ea typeface="맑은 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/>
          <a:ea typeface="맑은 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/>
          <a:ea typeface="맑은 고딕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/>
          <a:ea typeface="휴먼새내기체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/>
          <a:ea typeface="휴먼새내기체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/>
          <a:ea typeface="휴먼새내기체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/>
          <a:ea typeface="휴먼새내기체"/>
        </a:defRPr>
      </a:lvl9pPr>
    </p:titleStyle>
    <p:bodyStyle>
      <a:lvl1pPr marL="185738" indent="-185738" algn="l" defTabSz="804863" rtl="0" eaLnBrk="0" fontAlgn="base" latinLnBrk="1" hangingPunct="0">
        <a:spcBef>
          <a:spcPct val="20000"/>
        </a:spcBef>
        <a:spcAft>
          <a:spcPct val="0"/>
        </a:spcAft>
        <a:buFont typeface="Wingdings"/>
        <a:buChar char="•"/>
        <a:tabLst>
          <a:tab pos="185738" algn="l"/>
          <a:tab pos="384175" algn="l"/>
          <a:tab pos="1050925" algn="l"/>
        </a:tabLst>
        <a:defRPr kumimoji="1" sz="2000">
          <a:solidFill>
            <a:srgbClr val="0099cc"/>
          </a:solidFill>
          <a:latin typeface="맑은 고딕"/>
          <a:ea typeface="맑은 고딕"/>
          <a:cs typeface="+mn-cs"/>
        </a:defRPr>
      </a:lvl1pPr>
      <a:lvl2pPr marL="569913" indent="-193675" algn="l" defTabSz="804863" rtl="0" eaLnBrk="0" fontAlgn="base" latinLnBrk="1" hangingPunct="0">
        <a:spcBef>
          <a:spcPct val="20000"/>
        </a:spcBef>
        <a:spcAft>
          <a:spcPct val="0"/>
        </a:spcAft>
        <a:buFont typeface="Wingdings"/>
        <a:buChar char="–"/>
        <a:tabLst>
          <a:tab pos="185738" algn="l"/>
          <a:tab pos="384175" algn="l"/>
          <a:tab pos="1050925" algn="l"/>
        </a:tabLst>
        <a:defRPr kumimoji="1" sz="1600">
          <a:solidFill>
            <a:schemeClr val="tx1"/>
          </a:solidFill>
          <a:latin typeface="맑은 고딕"/>
          <a:ea typeface="맑은 고딕"/>
        </a:defRPr>
      </a:lvl2pPr>
      <a:lvl3pPr marL="760413" indent="93663" algn="l" defTabSz="804863" rtl="0" eaLnBrk="0" fontAlgn="base" latinLnBrk="1" hangingPunct="0">
        <a:spcBef>
          <a:spcPct val="20000"/>
        </a:spcBef>
        <a:spcAft>
          <a:spcPct val="0"/>
        </a:spcAft>
        <a:buFont typeface="Wingdings"/>
        <a:buChar char="•"/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맑은 고딕"/>
          <a:ea typeface="맑은 고딕"/>
        </a:defRPr>
      </a:lvl3pPr>
      <a:lvl4pPr marL="1138238" indent="-93663" algn="l" defTabSz="804863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맑은 고딕"/>
          <a:ea typeface="맑은 고딕"/>
        </a:defRPr>
      </a:lvl4pPr>
      <a:lvl5pPr marL="1423988" indent="-95250" algn="l" defTabSz="804863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맑은 고딕"/>
          <a:ea typeface="맑은 고딕"/>
        </a:defRPr>
      </a:lvl5pPr>
      <a:lvl6pPr marL="18811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6pPr>
      <a:lvl7pPr marL="23383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7pPr>
      <a:lvl8pPr marL="27955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8pPr>
      <a:lvl9pPr marL="32527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95626008" descr="EMB0000363c0c0c"/>
          <p:cNvPicPr>
            <a:picLocks noChangeAspect="1" noChangeArrowheads="1"/>
          </p:cNvPicPr>
          <p:nvPr/>
        </p:nvPicPr>
        <p:blipFill rotWithShape="1">
          <a:blip r:embed="rId2"/>
          <a:srcRect l="7450" t="3750" r="7360" b="2200"/>
          <a:stretch>
            <a:fillRect/>
          </a:stretch>
        </p:blipFill>
        <p:spPr>
          <a:xfrm>
            <a:off x="4572000" y="1916832"/>
            <a:ext cx="4050342" cy="4074346"/>
          </a:xfrm>
          <a:prstGeom prst="rect">
            <a:avLst/>
          </a:prstGeom>
          <a:noFill/>
        </p:spPr>
      </p:pic>
      <p:sp>
        <p:nvSpPr>
          <p:cNvPr id="130" name="직사각형 15"/>
          <p:cNvSpPr/>
          <p:nvPr/>
        </p:nvSpPr>
        <p:spPr>
          <a:xfrm>
            <a:off x="373306" y="332656"/>
            <a:ext cx="8413291" cy="62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anchor="t">
            <a:noAutofit/>
          </a:bodyPr>
          <a:lstStyle/>
          <a:p>
            <a:pPr algn="r">
              <a:defRPr lang="ko-KR" altLang="en-US"/>
            </a:pPr>
            <a:endParaRPr lang="en-US" altLang="ko-KR" sz="800" b="1" spc="-172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5007600" y="835200"/>
            <a:ext cx="720000" cy="720000"/>
          </a:xfrm>
          <a:prstGeom prst="ellipse">
            <a:avLst/>
          </a:prstGeom>
          <a:solidFill>
            <a:srgbClr val="cc6633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non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2100" spc="-172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5903312" y="836712"/>
            <a:ext cx="720080" cy="720080"/>
          </a:xfrm>
          <a:prstGeom prst="ellipse">
            <a:avLst/>
          </a:prstGeom>
          <a:solidFill>
            <a:srgbClr val="33cc6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non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2100" spc="-172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6813818" y="836712"/>
            <a:ext cx="720080" cy="720080"/>
          </a:xfrm>
          <a:prstGeom prst="ellipse">
            <a:avLst/>
          </a:prstGeom>
          <a:solidFill>
            <a:srgbClr val="918638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non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2100" spc="-172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4" name="Rectangle 16"/>
          <p:cNvSpPr>
            <a:spLocks noChangeArrowheads="1"/>
          </p:cNvSpPr>
          <p:nvPr/>
        </p:nvSpPr>
        <p:spPr>
          <a:xfrm>
            <a:off x="4355976" y="1160180"/>
            <a:ext cx="1021485" cy="209515"/>
          </a:xfrm>
          <a:prstGeom prst="rect">
            <a:avLst/>
          </a:prstGeom>
          <a:noFill/>
          <a:ln w="3175">
            <a:noFill/>
            <a:miter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  <a:latin typeface="나눔고딕"/>
                <a:ea typeface="나눔고딕"/>
              </a:rPr>
              <a:t>COLOR</a:t>
            </a:r>
            <a:endParaRPr lang="ko-KR" altLang="en-US" sz="800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55" name="Rectangle 16"/>
          <p:cNvSpPr>
            <a:spLocks noChangeArrowheads="1"/>
          </p:cNvSpPr>
          <p:nvPr/>
        </p:nvSpPr>
        <p:spPr>
          <a:xfrm>
            <a:off x="855632" y="908720"/>
            <a:ext cx="1021485" cy="213325"/>
          </a:xfrm>
          <a:prstGeom prst="rect">
            <a:avLst/>
          </a:prstGeom>
          <a:noFill/>
          <a:ln w="3175">
            <a:noFill/>
            <a:miter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  <a:latin typeface="나눔고딕"/>
                <a:ea typeface="나눔고딕"/>
              </a:rPr>
              <a:t>KEYWORD</a:t>
            </a:r>
            <a:endParaRPr lang="ko-KR" altLang="en-US" sz="800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59" name="Text Box 3"/>
          <p:cNvSpPr txBox="1">
            <a:spLocks noChangeArrowheads="1"/>
          </p:cNvSpPr>
          <p:nvPr/>
        </p:nvSpPr>
        <p:spPr>
          <a:xfrm>
            <a:off x="927641" y="1147002"/>
            <a:ext cx="792088" cy="2417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0">
                <a:solidFill>
                  <a:schemeClr val="tx1"/>
                </a:solidFill>
                <a:latin typeface="나눔고딕"/>
                <a:ea typeface="나눔고딕"/>
              </a:rPr>
              <a:t>각지지않은</a:t>
            </a:r>
            <a:endParaRPr lang="ko-KR" altLang="en-US" sz="1000" b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60" name="Text Box 3"/>
          <p:cNvSpPr txBox="1">
            <a:spLocks noChangeArrowheads="1"/>
          </p:cNvSpPr>
          <p:nvPr/>
        </p:nvSpPr>
        <p:spPr>
          <a:xfrm>
            <a:off x="1754118" y="1147002"/>
            <a:ext cx="792088" cy="2417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0">
                <a:solidFill>
                  <a:schemeClr val="tx1"/>
                </a:solidFill>
                <a:latin typeface="나눔고딕"/>
                <a:ea typeface="나눔고딕"/>
              </a:rPr>
              <a:t>정적인</a:t>
            </a:r>
            <a:endParaRPr lang="ko-KR" altLang="en-US" sz="1000" b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61" name="Text Box 3"/>
          <p:cNvSpPr txBox="1">
            <a:spLocks noChangeArrowheads="1"/>
          </p:cNvSpPr>
          <p:nvPr/>
        </p:nvSpPr>
        <p:spPr>
          <a:xfrm>
            <a:off x="2580595" y="1147002"/>
            <a:ext cx="792088" cy="246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0">
                <a:solidFill>
                  <a:schemeClr val="tx1"/>
                </a:solidFill>
                <a:latin typeface="나눔고딕"/>
                <a:ea typeface="나눔고딕"/>
              </a:rPr>
              <a:t>모던한</a:t>
            </a:r>
            <a:endParaRPr lang="ko-KR" altLang="en-US" sz="1000" b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20" name="Oval 150"/>
          <p:cNvSpPr/>
          <p:nvPr/>
        </p:nvSpPr>
        <p:spPr>
          <a:xfrm>
            <a:off x="7657102" y="836712"/>
            <a:ext cx="720080" cy="720080"/>
          </a:xfrm>
          <a:prstGeom prst="ellipse">
            <a:avLst/>
          </a:prstGeom>
          <a:solidFill>
            <a:srgbClr val="333333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non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2100" spc="-172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>
          <a:xfrm>
            <a:off x="855632" y="1700808"/>
            <a:ext cx="1021485" cy="211812"/>
          </a:xfrm>
          <a:prstGeom prst="rect">
            <a:avLst/>
          </a:prstGeom>
          <a:noFill/>
          <a:ln w="3175">
            <a:noFill/>
            <a:miter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  <a:latin typeface="나눔고딕"/>
                <a:ea typeface="나눔고딕"/>
              </a:rPr>
              <a:t>FONT TYPE</a:t>
            </a:r>
            <a:endParaRPr lang="ko-KR" altLang="en-US" sz="800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>
          <a:xfrm>
            <a:off x="927641" y="1958643"/>
            <a:ext cx="792088" cy="2397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0">
                <a:solidFill>
                  <a:schemeClr val="tx1"/>
                </a:solidFill>
                <a:latin typeface="나눔고딕"/>
                <a:ea typeface="나눔고딕"/>
              </a:rPr>
              <a:t>나눔고딕</a:t>
            </a:r>
            <a:endParaRPr lang="ko-KR" altLang="en-US" sz="1000" b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>
          <a:xfrm>
            <a:off x="1754118" y="1958643"/>
            <a:ext cx="792088" cy="246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 b="0">
                <a:solidFill>
                  <a:schemeClr val="tx1"/>
                </a:solidFill>
                <a:latin typeface="나눔고딕"/>
                <a:ea typeface="나눔고딕"/>
              </a:rPr>
              <a:t>lobster</a:t>
            </a:r>
            <a:endParaRPr lang="en-US" altLang="ko-KR" sz="1000" b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>
          <a:xfrm>
            <a:off x="855632" y="2492896"/>
            <a:ext cx="1412112" cy="210299"/>
          </a:xfrm>
          <a:prstGeom prst="rect">
            <a:avLst/>
          </a:prstGeom>
          <a:noFill/>
          <a:ln w="3175">
            <a:noFill/>
            <a:miter/>
          </a:ln>
        </p:spPr>
        <p:txBody>
          <a:bodyPr wrap="square">
            <a:spAutoFit/>
          </a:bodyPr>
          <a:lstStyle/>
          <a:p>
            <a:pPr defTabSz="581025">
              <a:lnSpc>
                <a:spcPct val="80000"/>
              </a:lnSpc>
              <a:spcBef>
                <a:spcPct val="50000"/>
              </a:spcBef>
              <a:defRPr lang="ko-KR" altLang="en-US"/>
            </a:pPr>
            <a:r>
              <a:rPr lang="en-US" altLang="ko-KR" sz="800" b="1">
                <a:latin typeface="나눔고딕"/>
                <a:ea typeface="나눔고딕"/>
              </a:rPr>
              <a:t>CONCEPT </a:t>
            </a:r>
            <a:r>
              <a:rPr lang="en-US" altLang="ko-KR" sz="800" b="1">
                <a:solidFill>
                  <a:schemeClr val="tx1"/>
                </a:solidFill>
                <a:latin typeface="나눔고딕"/>
                <a:ea typeface="나눔고딕"/>
              </a:rPr>
              <a:t>IMAGE</a:t>
            </a:r>
            <a:endParaRPr lang="ko-KR" altLang="en-US" sz="800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7641" y="2780928"/>
            <a:ext cx="3356327" cy="33487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>
              <a:defRPr lang="ko-KR" altLang="en-US"/>
            </a:pPr>
            <a:endParaRPr lang="ko-KR" altLang="en-US" sz="2100" spc="-172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26" name="타원 1025"/>
          <p:cNvSpPr/>
          <p:nvPr/>
        </p:nvSpPr>
        <p:spPr>
          <a:xfrm>
            <a:off x="5976156" y="2852936"/>
            <a:ext cx="1044116" cy="8640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anchor="ctr">
            <a:noAutofit/>
          </a:bodyPr>
          <a:p>
            <a:pPr algn="ctr">
              <a:defRPr lang="ko-KR" sz="2100" spc="-172">
                <a:solidFill>
                  <a:schemeClr val="bg1"/>
                </a:solidFill>
                <a:latin typeface="맑은 고딕"/>
                <a:ea typeface="맑은 고딕"/>
              </a:defRPr>
            </a:pPr>
            <a:endParaRPr lang="ko-KR" sz="2100" spc="-172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27" name="모서리가 둥근 직사각형 1026"/>
          <p:cNvSpPr/>
          <p:nvPr/>
        </p:nvSpPr>
        <p:spPr>
          <a:xfrm>
            <a:off x="1115616" y="3789040"/>
            <a:ext cx="1440160" cy="1908212"/>
          </a:xfrm>
          <a:prstGeom prst="roundRect">
            <a:avLst>
              <a:gd name="adj" fmla="val 8333"/>
            </a:avLst>
          </a:prstGeom>
          <a:noFill/>
          <a:ln w="12700">
            <a:solidFill>
              <a:srgbClr val="333333"/>
            </a:solidFill>
          </a:ln>
        </p:spPr>
        <p:txBody>
          <a:bodyPr wrap="none" anchor="ctr">
            <a:noAutofit/>
          </a:bodyPr>
          <a:p>
            <a:pPr algn="ctr">
              <a:defRPr lang="ko-KR" sz="2100" spc="-172">
                <a:solidFill>
                  <a:schemeClr val="bg1"/>
                </a:solidFill>
                <a:latin typeface="맑은 고딕"/>
                <a:ea typeface="맑은 고딕"/>
              </a:defRPr>
            </a:pPr>
            <a:endParaRPr lang="ko-KR" sz="2100" spc="-172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29" name="모서리가 둥근 직사각형 1028"/>
          <p:cNvSpPr/>
          <p:nvPr/>
        </p:nvSpPr>
        <p:spPr>
          <a:xfrm>
            <a:off x="2735796" y="5049180"/>
            <a:ext cx="1476164" cy="396044"/>
          </a:xfrm>
          <a:prstGeom prst="roundRect">
            <a:avLst>
              <a:gd name="adj" fmla="val 16667"/>
            </a:avLst>
          </a:prstGeom>
          <a:solidFill>
            <a:srgbClr val="cc6633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anchor="ctr">
            <a:noAutofit/>
          </a:bodyPr>
          <a:p>
            <a:pPr algn="ctr">
              <a:defRPr lang="ko-KR" sz="2100" spc="-172">
                <a:solidFill>
                  <a:schemeClr val="bg1"/>
                </a:solidFill>
                <a:latin typeface="맑은 고딕"/>
                <a:ea typeface="맑은 고딕"/>
              </a:defRPr>
            </a:pPr>
            <a:r>
              <a:rPr lang="en-US" altLang="ko-KR" sz="2100" spc="-172">
                <a:solidFill>
                  <a:schemeClr val="bg1"/>
                </a:solidFill>
                <a:latin typeface="맑은 고딕"/>
                <a:ea typeface="맑은 고딕"/>
              </a:rPr>
              <a:t>e</a:t>
            </a:r>
            <a:r>
              <a:rPr lang="ko-KR" altLang="en-US" sz="2100" spc="-172">
                <a:solidFill>
                  <a:schemeClr val="bg1"/>
                </a:solidFill>
                <a:latin typeface="맑은 고딕"/>
                <a:ea typeface="맑은 고딕"/>
              </a:rPr>
              <a:t>-</a:t>
            </a:r>
            <a:r>
              <a:rPr lang="en-US" altLang="ko-KR" sz="2100" spc="-172">
                <a:solidFill>
                  <a:schemeClr val="bg1"/>
                </a:solidFill>
                <a:latin typeface="맑은 고딕"/>
                <a:ea typeface="맑은 고딕"/>
              </a:rPr>
              <a:t>book</a:t>
            </a:r>
            <a:r>
              <a:rPr lang="ko-KR" altLang="en-US" sz="2100" spc="-172">
                <a:solidFill>
                  <a:schemeClr val="bg1"/>
                </a:solidFill>
                <a:latin typeface="맑은 고딕"/>
                <a:ea typeface="맑은 고딕"/>
              </a:rPr>
              <a:t>보기</a:t>
            </a:r>
            <a:endParaRPr lang="ko-KR" altLang="en-US" sz="2100" spc="-172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30" name="모서리가 둥근 직사각형 1029"/>
          <p:cNvSpPr/>
          <p:nvPr/>
        </p:nvSpPr>
        <p:spPr>
          <a:xfrm>
            <a:off x="2699792" y="4473116"/>
            <a:ext cx="1476164" cy="39604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anchor="ctr">
            <a:noAutofit/>
          </a:bodyPr>
          <a:p>
            <a:pPr algn="ctr">
              <a:defRPr lang="ko-KR" sz="2100" spc="-172">
                <a:solidFill>
                  <a:schemeClr val="bg1"/>
                </a:solidFill>
                <a:latin typeface="맑은 고딕"/>
                <a:ea typeface="맑은 고딕"/>
              </a:defRPr>
            </a:pPr>
            <a:r>
              <a:rPr lang="ko-KR" altLang="en-US" sz="2100" spc="-172">
                <a:solidFill>
                  <a:schemeClr val="bg1"/>
                </a:solidFill>
                <a:latin typeface="맑은 고딕"/>
                <a:ea typeface="맑은 고딕"/>
              </a:rPr>
              <a:t>대출하기</a:t>
            </a:r>
            <a:endParaRPr lang="ko-KR" altLang="en-US" sz="2100" spc="-172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31" name="직사각형 1030"/>
          <p:cNvSpPr txBox="1"/>
          <p:nvPr/>
        </p:nvSpPr>
        <p:spPr>
          <a:xfrm>
            <a:off x="1475656" y="3219862"/>
            <a:ext cx="2304256" cy="4182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89999" tIns="46800" rIns="89999" bIns="46800">
            <a:spAutoFit/>
          </a:bodyPr>
          <a:p>
            <a:pPr algn="ctr" latinLnBrk="0">
              <a:defRPr lang="ko-KR" sz="2200">
                <a:solidFill>
                  <a:srgbClr val="ff0000"/>
                </a:solidFill>
                <a:latin typeface="맑은 고딕"/>
                <a:ea typeface="맑은 고딕"/>
              </a:defRPr>
            </a:pPr>
            <a:r>
              <a:rPr lang="en-US" altLang="ko-KR" sz="2200">
                <a:solidFill>
                  <a:srgbClr val="ff0000"/>
                </a:solidFill>
                <a:latin typeface="Lobster"/>
                <a:ea typeface="맑은 고딕"/>
              </a:rPr>
              <a:t>book for this month</a:t>
            </a:r>
            <a:endParaRPr lang="en-US" altLang="ko-KR" sz="2200">
              <a:solidFill>
                <a:srgbClr val="ff0000"/>
              </a:solidFill>
              <a:latin typeface="Lobster"/>
              <a:ea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휴먼새내기체"/>
        <a:cs typeface=""/>
      </a:majorFont>
      <a:minorFont>
        <a:latin typeface="Tahoma"/>
        <a:ea typeface="휴먼새내기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75000"/>
            </a:schemeClr>
          </a:solidFill>
        </a:ln>
      </a:spPr>
      <a:bodyPr wrap="none" rtlCol="0" anchor="ctr">
        <a:noAutofit/>
      </a:bodyPr>
      <a:lstStyle>
        <a:defPPr algn="ctr">
          <a:defRPr sz="2100" spc="-170" smtClean="0">
            <a:solidFill>
              <a:schemeClr val="bg1"/>
            </a:solidFill>
            <a:latin typeface="맑은 고딕"/>
            <a:ea typeface="맑은 고딕"/>
          </a:defRPr>
        </a:defPPr>
      </a:lstStyle>
    </a:spDef>
    <a:lnDef>
      <a:spPr>
        <a:solidFill>
          <a:schemeClr val="bg1"/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round/>
        </a:ln>
        <a:effectLst/>
      </a:spPr>
      <a:bodyPr/>
      <a:lstStyle/>
    </a:lnDef>
    <a:txDef>
      <a:spPr>
        <a:noFill/>
        <a:ln w="9525">
          <a:noFill/>
          <a:miter/>
        </a:ln>
      </a:spPr>
      <a:bodyPr wrap="none" lIns="90000" tIns="46800" rIns="90000" bIns="46800" rtlCol="0">
        <a:spAutoFit/>
      </a:bodyPr>
      <a:lstStyle>
        <a:defPPr latinLnBrk="0">
          <a:defRPr sz="2200" dirty="0" smtClean="0">
            <a:solidFill>
              <a:srgbClr val="ff0000"/>
            </a:solidFill>
            <a:latin typeface="맑은 고딕"/>
            <a:ea typeface="맑은 고딕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</ep:Words>
  <ep:PresentationFormat>화면 슬라이드 쇼(4:3)</ep:PresentationFormat>
  <ep:Paragraphs>12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1_기본 디자인</vt:lpstr>
      <vt:lpstr>슬라이드 1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2014-08-25T10:58:00.000</dcterms:created>
  <dc:creator>sh.heo</dc:creator>
  <dc:description/>
  <cp:keywords/>
  <cp:lastModifiedBy>10-15</cp:lastModifiedBy>
  <dcterms:modified xsi:type="dcterms:W3CDTF">2022-01-18T00:40:34.145</dcterms:modified>
  <cp:revision>196</cp:revision>
  <dc:subject/>
  <dc:title>PowerPoint 프레젠테이션</dc:title>
</cp:coreProperties>
</file>