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310" r:id="rId3"/>
    <p:sldId id="317" r:id="rId4"/>
    <p:sldId id="316" r:id="rId5"/>
    <p:sldId id="312" r:id="rId6"/>
    <p:sldId id="318" r:id="rId7"/>
    <p:sldId id="319" r:id="rId8"/>
    <p:sldId id="320" r:id="rId9"/>
    <p:sldId id="321" r:id="rId10"/>
    <p:sldId id="322" r:id="rId11"/>
    <p:sldId id="32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09090"/>
    <a:srgbClr val="FD778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053" autoAdjust="0"/>
    <p:restoredTop sz="94660"/>
  </p:normalViewPr>
  <p:slideViewPr>
    <p:cSldViewPr>
      <p:cViewPr varScale="1">
        <p:scale>
          <a:sx n="109" d="100"/>
          <a:sy n="109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DC475-1B77-4292-9E1D-7D1F82B71823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4D484-8D6B-4271-B1C3-779E55A9F5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33366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0290-A4BA-400C-90C5-E4E8F6ACB529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B45E-3E00-4AC3-B123-55A7BBAFB3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0290-A4BA-400C-90C5-E4E8F6ACB529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B45E-3E00-4AC3-B123-55A7BBAFB3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0290-A4BA-400C-90C5-E4E8F6ACB529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B45E-3E00-4AC3-B123-55A7BBAFB3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0290-A4BA-400C-90C5-E4E8F6ACB529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B45E-3E00-4AC3-B123-55A7BBAFB3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0290-A4BA-400C-90C5-E4E8F6ACB529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B45E-3E00-4AC3-B123-55A7BBAFB3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0290-A4BA-400C-90C5-E4E8F6ACB529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B45E-3E00-4AC3-B123-55A7BBAFB3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0290-A4BA-400C-90C5-E4E8F6ACB529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B45E-3E00-4AC3-B123-55A7BBAFB3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0290-A4BA-400C-90C5-E4E8F6ACB529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B45E-3E00-4AC3-B123-55A7BBAFB3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0290-A4BA-400C-90C5-E4E8F6ACB529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B45E-3E00-4AC3-B123-55A7BBAFB3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0290-A4BA-400C-90C5-E4E8F6ACB529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B45E-3E00-4AC3-B123-55A7BBAFB3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0290-A4BA-400C-90C5-E4E8F6ACB529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B45E-3E00-4AC3-B123-55A7BBAFB3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C0290-A4BA-400C-90C5-E4E8F6ACB529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BB45E-3E00-4AC3-B123-55A7BBAFB3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2643182"/>
            <a:ext cx="84048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atin typeface="Tmon몬소리 Black" pitchFamily="2" charset="-127"/>
                <a:ea typeface="Tmon몬소리 Black" pitchFamily="2" charset="-127"/>
              </a:rPr>
              <a:t>Today I Learned</a:t>
            </a:r>
            <a:endParaRPr lang="ko-KR" altLang="en-US" sz="8000" dirty="0">
              <a:latin typeface="Tmon몬소리 Black" pitchFamily="2" charset="-127"/>
              <a:ea typeface="Tmon몬소리 Black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1"/>
          <p:cNvGrpSpPr/>
          <p:nvPr/>
        </p:nvGrpSpPr>
        <p:grpSpPr>
          <a:xfrm>
            <a:off x="180528" y="188640"/>
            <a:ext cx="2462646" cy="685948"/>
            <a:chOff x="180528" y="188640"/>
            <a:chExt cx="2462646" cy="685948"/>
          </a:xfrm>
        </p:grpSpPr>
        <p:sp>
          <p:nvSpPr>
            <p:cNvPr id="6" name="그림자_좌"/>
            <p:cNvSpPr/>
            <p:nvPr/>
          </p:nvSpPr>
          <p:spPr>
            <a:xfrm>
              <a:off x="180528" y="548680"/>
              <a:ext cx="2462646" cy="325908"/>
            </a:xfrm>
            <a:custGeom>
              <a:avLst/>
              <a:gdLst>
                <a:gd name="connsiteX0" fmla="*/ 0 w 3212968"/>
                <a:gd name="connsiteY0" fmla="*/ 215065 h 430129"/>
                <a:gd name="connsiteX1" fmla="*/ 1606484 w 3212968"/>
                <a:gd name="connsiteY1" fmla="*/ 0 h 430129"/>
                <a:gd name="connsiteX2" fmla="*/ 3212968 w 3212968"/>
                <a:gd name="connsiteY2" fmla="*/ 215065 h 430129"/>
                <a:gd name="connsiteX3" fmla="*/ 1606484 w 3212968"/>
                <a:gd name="connsiteY3" fmla="*/ 430130 h 430129"/>
                <a:gd name="connsiteX4" fmla="*/ 0 w 3212968"/>
                <a:gd name="connsiteY4" fmla="*/ 215065 h 430129"/>
                <a:gd name="connsiteX0" fmla="*/ 0 w 3212968"/>
                <a:gd name="connsiteY0" fmla="*/ 215065 h 241948"/>
                <a:gd name="connsiteX1" fmla="*/ 1606484 w 3212968"/>
                <a:gd name="connsiteY1" fmla="*/ 0 h 241948"/>
                <a:gd name="connsiteX2" fmla="*/ 3212968 w 3212968"/>
                <a:gd name="connsiteY2" fmla="*/ 215065 h 241948"/>
                <a:gd name="connsiteX3" fmla="*/ 0 w 3212968"/>
                <a:gd name="connsiteY3" fmla="*/ 215065 h 241948"/>
                <a:gd name="connsiteX0" fmla="*/ 0 w 3212968"/>
                <a:gd name="connsiteY0" fmla="*/ 223269 h 250152"/>
                <a:gd name="connsiteX1" fmla="*/ 1606484 w 3212968"/>
                <a:gd name="connsiteY1" fmla="*/ 8204 h 250152"/>
                <a:gd name="connsiteX2" fmla="*/ 3212968 w 3212968"/>
                <a:gd name="connsiteY2" fmla="*/ 223269 h 250152"/>
                <a:gd name="connsiteX3" fmla="*/ 0 w 3212968"/>
                <a:gd name="connsiteY3" fmla="*/ 223269 h 250152"/>
                <a:gd name="connsiteX0" fmla="*/ 27 w 3212995"/>
                <a:gd name="connsiteY0" fmla="*/ 220932 h 251222"/>
                <a:gd name="connsiteX1" fmla="*/ 1606511 w 3212995"/>
                <a:gd name="connsiteY1" fmla="*/ 5867 h 251222"/>
                <a:gd name="connsiteX2" fmla="*/ 3212995 w 3212995"/>
                <a:gd name="connsiteY2" fmla="*/ 220932 h 251222"/>
                <a:gd name="connsiteX3" fmla="*/ 27 w 3212995"/>
                <a:gd name="connsiteY3" fmla="*/ 220932 h 251222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20932"/>
                <a:gd name="connsiteX1" fmla="*/ 1606511 w 3213001"/>
                <a:gd name="connsiteY1" fmla="*/ 5867 h 220932"/>
                <a:gd name="connsiteX2" fmla="*/ 3212995 w 3213001"/>
                <a:gd name="connsiteY2" fmla="*/ 220932 h 220932"/>
                <a:gd name="connsiteX3" fmla="*/ 27 w 3213001"/>
                <a:gd name="connsiteY3" fmla="*/ 220932 h 22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3001" h="220932">
                  <a:moveTo>
                    <a:pt x="27" y="220932"/>
                  </a:moveTo>
                  <a:cubicBezTo>
                    <a:pt x="-6708" y="176242"/>
                    <a:pt x="1214311" y="-37911"/>
                    <a:pt x="1606511" y="5867"/>
                  </a:cubicBezTo>
                  <a:cubicBezTo>
                    <a:pt x="1998711" y="49645"/>
                    <a:pt x="3216362" y="172875"/>
                    <a:pt x="3212995" y="220932"/>
                  </a:cubicBezTo>
                  <a:lnTo>
                    <a:pt x="27" y="220932"/>
                  </a:lnTo>
                  <a:close/>
                </a:path>
              </a:pathLst>
            </a:custGeom>
            <a:gradFill flip="none" rotWithShape="1">
              <a:gsLst>
                <a:gs pos="26000">
                  <a:schemeClr val="tx1">
                    <a:alpha val="0"/>
                  </a:schemeClr>
                </a:gs>
                <a:gs pos="0">
                  <a:schemeClr val="tx1">
                    <a:alpha val="63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50" pitchFamily="18" charset="-127"/>
                <a:ea typeface="-윤고딕350" pitchFamily="18" charset="-127"/>
              </a:endParaRPr>
            </a:p>
          </p:txBody>
        </p:sp>
        <p:sp>
          <p:nvSpPr>
            <p:cNvPr id="7" name="2번 도형"/>
            <p:cNvSpPr/>
            <p:nvPr/>
          </p:nvSpPr>
          <p:spPr>
            <a:xfrm flipV="1">
              <a:off x="184440" y="290851"/>
              <a:ext cx="755576" cy="5760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60"/>
                <a:gd name="connsiteX1" fmla="*/ 2000 w 10000"/>
                <a:gd name="connsiteY1" fmla="*/ 0 h 10060"/>
                <a:gd name="connsiteX2" fmla="*/ 10000 w 10000"/>
                <a:gd name="connsiteY2" fmla="*/ 0 h 10060"/>
                <a:gd name="connsiteX3" fmla="*/ 8744 w 10000"/>
                <a:gd name="connsiteY3" fmla="*/ 10060 h 10060"/>
                <a:gd name="connsiteX4" fmla="*/ 0 w 10000"/>
                <a:gd name="connsiteY4" fmla="*/ 10000 h 10060"/>
                <a:gd name="connsiteX0" fmla="*/ 2935 w 12935"/>
                <a:gd name="connsiteY0" fmla="*/ 10000 h 10060"/>
                <a:gd name="connsiteX1" fmla="*/ 0 w 12935"/>
                <a:gd name="connsiteY1" fmla="*/ 0 h 10060"/>
                <a:gd name="connsiteX2" fmla="*/ 12935 w 12935"/>
                <a:gd name="connsiteY2" fmla="*/ 0 h 10060"/>
                <a:gd name="connsiteX3" fmla="*/ 11679 w 12935"/>
                <a:gd name="connsiteY3" fmla="*/ 10060 h 10060"/>
                <a:gd name="connsiteX4" fmla="*/ 2935 w 12935"/>
                <a:gd name="connsiteY4" fmla="*/ 10000 h 10060"/>
                <a:gd name="connsiteX0" fmla="*/ 0 w 12947"/>
                <a:gd name="connsiteY0" fmla="*/ 9917 h 10060"/>
                <a:gd name="connsiteX1" fmla="*/ 12 w 12947"/>
                <a:gd name="connsiteY1" fmla="*/ 0 h 10060"/>
                <a:gd name="connsiteX2" fmla="*/ 12947 w 12947"/>
                <a:gd name="connsiteY2" fmla="*/ 0 h 10060"/>
                <a:gd name="connsiteX3" fmla="*/ 11691 w 12947"/>
                <a:gd name="connsiteY3" fmla="*/ 10060 h 10060"/>
                <a:gd name="connsiteX4" fmla="*/ 0 w 12947"/>
                <a:gd name="connsiteY4" fmla="*/ 9917 h 10060"/>
                <a:gd name="connsiteX0" fmla="*/ 0 w 12947"/>
                <a:gd name="connsiteY0" fmla="*/ 9917 h 10060"/>
                <a:gd name="connsiteX1" fmla="*/ 2 w 12947"/>
                <a:gd name="connsiteY1" fmla="*/ 0 h 10060"/>
                <a:gd name="connsiteX2" fmla="*/ 12947 w 12947"/>
                <a:gd name="connsiteY2" fmla="*/ 0 h 10060"/>
                <a:gd name="connsiteX3" fmla="*/ 11691 w 12947"/>
                <a:gd name="connsiteY3" fmla="*/ 10060 h 10060"/>
                <a:gd name="connsiteX4" fmla="*/ 0 w 12947"/>
                <a:gd name="connsiteY4" fmla="*/ 9917 h 10060"/>
                <a:gd name="connsiteX0" fmla="*/ 0 w 12957"/>
                <a:gd name="connsiteY0" fmla="*/ 9962 h 10060"/>
                <a:gd name="connsiteX1" fmla="*/ 12 w 12957"/>
                <a:gd name="connsiteY1" fmla="*/ 0 h 10060"/>
                <a:gd name="connsiteX2" fmla="*/ 12957 w 12957"/>
                <a:gd name="connsiteY2" fmla="*/ 0 h 10060"/>
                <a:gd name="connsiteX3" fmla="*/ 11701 w 12957"/>
                <a:gd name="connsiteY3" fmla="*/ 10060 h 10060"/>
                <a:gd name="connsiteX4" fmla="*/ 0 w 12957"/>
                <a:gd name="connsiteY4" fmla="*/ 9962 h 10060"/>
                <a:gd name="connsiteX0" fmla="*/ 0 w 12967"/>
                <a:gd name="connsiteY0" fmla="*/ 10051 h 10060"/>
                <a:gd name="connsiteX1" fmla="*/ 22 w 12967"/>
                <a:gd name="connsiteY1" fmla="*/ 0 h 10060"/>
                <a:gd name="connsiteX2" fmla="*/ 12967 w 12967"/>
                <a:gd name="connsiteY2" fmla="*/ 0 h 10060"/>
                <a:gd name="connsiteX3" fmla="*/ 11711 w 12967"/>
                <a:gd name="connsiteY3" fmla="*/ 10060 h 10060"/>
                <a:gd name="connsiteX4" fmla="*/ 0 w 12967"/>
                <a:gd name="connsiteY4" fmla="*/ 10051 h 10060"/>
                <a:gd name="connsiteX0" fmla="*/ 0 w 12967"/>
                <a:gd name="connsiteY0" fmla="*/ 10185 h 10185"/>
                <a:gd name="connsiteX1" fmla="*/ 22 w 12967"/>
                <a:gd name="connsiteY1" fmla="*/ 0 h 10185"/>
                <a:gd name="connsiteX2" fmla="*/ 12967 w 12967"/>
                <a:gd name="connsiteY2" fmla="*/ 0 h 10185"/>
                <a:gd name="connsiteX3" fmla="*/ 11711 w 12967"/>
                <a:gd name="connsiteY3" fmla="*/ 10060 h 10185"/>
                <a:gd name="connsiteX4" fmla="*/ 0 w 12967"/>
                <a:gd name="connsiteY4" fmla="*/ 10185 h 10185"/>
                <a:gd name="connsiteX0" fmla="*/ 0 w 12967"/>
                <a:gd name="connsiteY0" fmla="*/ 10042 h 10060"/>
                <a:gd name="connsiteX1" fmla="*/ 22 w 12967"/>
                <a:gd name="connsiteY1" fmla="*/ 0 h 10060"/>
                <a:gd name="connsiteX2" fmla="*/ 12967 w 12967"/>
                <a:gd name="connsiteY2" fmla="*/ 0 h 10060"/>
                <a:gd name="connsiteX3" fmla="*/ 11711 w 12967"/>
                <a:gd name="connsiteY3" fmla="*/ 10060 h 10060"/>
                <a:gd name="connsiteX4" fmla="*/ 0 w 12967"/>
                <a:gd name="connsiteY4" fmla="*/ 10042 h 10060"/>
                <a:gd name="connsiteX0" fmla="*/ 0 w 12986"/>
                <a:gd name="connsiteY0" fmla="*/ 10042 h 10060"/>
                <a:gd name="connsiteX1" fmla="*/ 22 w 12986"/>
                <a:gd name="connsiteY1" fmla="*/ 0 h 10060"/>
                <a:gd name="connsiteX2" fmla="*/ 12986 w 12986"/>
                <a:gd name="connsiteY2" fmla="*/ 45 h 10060"/>
                <a:gd name="connsiteX3" fmla="*/ 11711 w 12986"/>
                <a:gd name="connsiteY3" fmla="*/ 10060 h 10060"/>
                <a:gd name="connsiteX4" fmla="*/ 0 w 12986"/>
                <a:gd name="connsiteY4" fmla="*/ 10042 h 10060"/>
                <a:gd name="connsiteX0" fmla="*/ 0 w 13001"/>
                <a:gd name="connsiteY0" fmla="*/ 10140 h 10158"/>
                <a:gd name="connsiteX1" fmla="*/ 22 w 13001"/>
                <a:gd name="connsiteY1" fmla="*/ 98 h 10158"/>
                <a:gd name="connsiteX2" fmla="*/ 13001 w 13001"/>
                <a:gd name="connsiteY2" fmla="*/ 0 h 10158"/>
                <a:gd name="connsiteX3" fmla="*/ 11711 w 13001"/>
                <a:gd name="connsiteY3" fmla="*/ 10158 h 10158"/>
                <a:gd name="connsiteX4" fmla="*/ 0 w 13001"/>
                <a:gd name="connsiteY4" fmla="*/ 10140 h 10158"/>
                <a:gd name="connsiteX0" fmla="*/ 0 w 13001"/>
                <a:gd name="connsiteY0" fmla="*/ 10140 h 10158"/>
                <a:gd name="connsiteX1" fmla="*/ 7 w 13001"/>
                <a:gd name="connsiteY1" fmla="*/ 98 h 10158"/>
                <a:gd name="connsiteX2" fmla="*/ 13001 w 13001"/>
                <a:gd name="connsiteY2" fmla="*/ 0 h 10158"/>
                <a:gd name="connsiteX3" fmla="*/ 11711 w 13001"/>
                <a:gd name="connsiteY3" fmla="*/ 10158 h 10158"/>
                <a:gd name="connsiteX4" fmla="*/ 0 w 13001"/>
                <a:gd name="connsiteY4" fmla="*/ 10140 h 10158"/>
                <a:gd name="connsiteX0" fmla="*/ 0 w 13001"/>
                <a:gd name="connsiteY0" fmla="*/ 10140 h 10158"/>
                <a:gd name="connsiteX1" fmla="*/ 7 w 13001"/>
                <a:gd name="connsiteY1" fmla="*/ 98 h 10158"/>
                <a:gd name="connsiteX2" fmla="*/ 13001 w 13001"/>
                <a:gd name="connsiteY2" fmla="*/ 0 h 10158"/>
                <a:gd name="connsiteX3" fmla="*/ 11711 w 13001"/>
                <a:gd name="connsiteY3" fmla="*/ 10158 h 10158"/>
                <a:gd name="connsiteX4" fmla="*/ 0 w 13001"/>
                <a:gd name="connsiteY4" fmla="*/ 10140 h 10158"/>
                <a:gd name="connsiteX0" fmla="*/ 0 w 13070"/>
                <a:gd name="connsiteY0" fmla="*/ 10042 h 10060"/>
                <a:gd name="connsiteX1" fmla="*/ 7 w 13070"/>
                <a:gd name="connsiteY1" fmla="*/ 0 h 10060"/>
                <a:gd name="connsiteX2" fmla="*/ 13070 w 13070"/>
                <a:gd name="connsiteY2" fmla="*/ 81 h 10060"/>
                <a:gd name="connsiteX3" fmla="*/ 11711 w 13070"/>
                <a:gd name="connsiteY3" fmla="*/ 10060 h 10060"/>
                <a:gd name="connsiteX4" fmla="*/ 0 w 13070"/>
                <a:gd name="connsiteY4" fmla="*/ 10042 h 10060"/>
                <a:gd name="connsiteX0" fmla="*/ 0 w 13162"/>
                <a:gd name="connsiteY0" fmla="*/ 10050 h 10068"/>
                <a:gd name="connsiteX1" fmla="*/ 7 w 13162"/>
                <a:gd name="connsiteY1" fmla="*/ 8 h 10068"/>
                <a:gd name="connsiteX2" fmla="*/ 13162 w 13162"/>
                <a:gd name="connsiteY2" fmla="*/ 0 h 10068"/>
                <a:gd name="connsiteX3" fmla="*/ 11711 w 13162"/>
                <a:gd name="connsiteY3" fmla="*/ 10068 h 10068"/>
                <a:gd name="connsiteX4" fmla="*/ 0 w 13162"/>
                <a:gd name="connsiteY4" fmla="*/ 10050 h 10068"/>
                <a:gd name="connsiteX0" fmla="*/ 0 w 13162"/>
                <a:gd name="connsiteY0" fmla="*/ 10050 h 10090"/>
                <a:gd name="connsiteX1" fmla="*/ 7 w 13162"/>
                <a:gd name="connsiteY1" fmla="*/ 8 h 10090"/>
                <a:gd name="connsiteX2" fmla="*/ 13162 w 13162"/>
                <a:gd name="connsiteY2" fmla="*/ 0 h 10090"/>
                <a:gd name="connsiteX3" fmla="*/ 11717 w 13162"/>
                <a:gd name="connsiteY3" fmla="*/ 10090 h 10090"/>
                <a:gd name="connsiteX4" fmla="*/ 0 w 13162"/>
                <a:gd name="connsiteY4" fmla="*/ 10050 h 10090"/>
                <a:gd name="connsiteX0" fmla="*/ 0 w 13244"/>
                <a:gd name="connsiteY0" fmla="*/ 10050 h 10090"/>
                <a:gd name="connsiteX1" fmla="*/ 7 w 13244"/>
                <a:gd name="connsiteY1" fmla="*/ 8 h 10090"/>
                <a:gd name="connsiteX2" fmla="*/ 13244 w 13244"/>
                <a:gd name="connsiteY2" fmla="*/ 0 h 10090"/>
                <a:gd name="connsiteX3" fmla="*/ 11717 w 13244"/>
                <a:gd name="connsiteY3" fmla="*/ 10090 h 10090"/>
                <a:gd name="connsiteX4" fmla="*/ 0 w 13244"/>
                <a:gd name="connsiteY4" fmla="*/ 10050 h 10090"/>
                <a:gd name="connsiteX0" fmla="*/ 0 w 13244"/>
                <a:gd name="connsiteY0" fmla="*/ 10050 h 10068"/>
                <a:gd name="connsiteX1" fmla="*/ 7 w 13244"/>
                <a:gd name="connsiteY1" fmla="*/ 8 h 10068"/>
                <a:gd name="connsiteX2" fmla="*/ 13244 w 13244"/>
                <a:gd name="connsiteY2" fmla="*/ 0 h 10068"/>
                <a:gd name="connsiteX3" fmla="*/ 11717 w 13244"/>
                <a:gd name="connsiteY3" fmla="*/ 10068 h 10068"/>
                <a:gd name="connsiteX4" fmla="*/ 0 w 13244"/>
                <a:gd name="connsiteY4" fmla="*/ 10050 h 10068"/>
                <a:gd name="connsiteX0" fmla="*/ 0 w 13244"/>
                <a:gd name="connsiteY0" fmla="*/ 10050 h 10068"/>
                <a:gd name="connsiteX1" fmla="*/ 7 w 13244"/>
                <a:gd name="connsiteY1" fmla="*/ 8 h 10068"/>
                <a:gd name="connsiteX2" fmla="*/ 13244 w 13244"/>
                <a:gd name="connsiteY2" fmla="*/ 0 h 10068"/>
                <a:gd name="connsiteX3" fmla="*/ 0 w 13244"/>
                <a:gd name="connsiteY3" fmla="*/ 10068 h 10068"/>
                <a:gd name="connsiteX4" fmla="*/ 0 w 13244"/>
                <a:gd name="connsiteY4" fmla="*/ 10050 h 10068"/>
                <a:gd name="connsiteX0" fmla="*/ 12405 w 13244"/>
                <a:gd name="connsiteY0" fmla="*/ 10068 h 10068"/>
                <a:gd name="connsiteX1" fmla="*/ 7 w 13244"/>
                <a:gd name="connsiteY1" fmla="*/ 8 h 10068"/>
                <a:gd name="connsiteX2" fmla="*/ 13244 w 13244"/>
                <a:gd name="connsiteY2" fmla="*/ 0 h 10068"/>
                <a:gd name="connsiteX3" fmla="*/ 0 w 13244"/>
                <a:gd name="connsiteY3" fmla="*/ 10068 h 10068"/>
                <a:gd name="connsiteX4" fmla="*/ 12405 w 13244"/>
                <a:gd name="connsiteY4" fmla="*/ 10068 h 10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44" h="10068">
                  <a:moveTo>
                    <a:pt x="12405" y="10068"/>
                  </a:moveTo>
                  <a:cubicBezTo>
                    <a:pt x="12409" y="6762"/>
                    <a:pt x="3" y="3314"/>
                    <a:pt x="7" y="8"/>
                  </a:cubicBezTo>
                  <a:lnTo>
                    <a:pt x="13244" y="0"/>
                  </a:lnTo>
                  <a:lnTo>
                    <a:pt x="0" y="10068"/>
                  </a:lnTo>
                  <a:lnTo>
                    <a:pt x="12405" y="1006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-윤고딕350" pitchFamily="18" charset="-127"/>
                <a:ea typeface="-윤고딕350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99592" y="188640"/>
              <a:ext cx="17220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배달의민족 주아" pitchFamily="18" charset="-127"/>
                  <a:ea typeface="배달의민족 주아" pitchFamily="18" charset="-127"/>
                </a:rPr>
                <a:t>express</a:t>
              </a:r>
              <a:endParaRPr lang="en-US" sz="36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14282" y="1071546"/>
            <a:ext cx="8786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Node.js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의 사실상의 표준 서버 프레임워크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1643050"/>
            <a:ext cx="5393459" cy="4910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2990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1"/>
          <p:cNvGrpSpPr/>
          <p:nvPr/>
        </p:nvGrpSpPr>
        <p:grpSpPr>
          <a:xfrm>
            <a:off x="180528" y="188640"/>
            <a:ext cx="2462646" cy="685948"/>
            <a:chOff x="180528" y="188640"/>
            <a:chExt cx="2462646" cy="685948"/>
          </a:xfrm>
        </p:grpSpPr>
        <p:sp>
          <p:nvSpPr>
            <p:cNvPr id="6" name="그림자_좌"/>
            <p:cNvSpPr/>
            <p:nvPr/>
          </p:nvSpPr>
          <p:spPr>
            <a:xfrm>
              <a:off x="180528" y="548680"/>
              <a:ext cx="2462646" cy="325908"/>
            </a:xfrm>
            <a:custGeom>
              <a:avLst/>
              <a:gdLst>
                <a:gd name="connsiteX0" fmla="*/ 0 w 3212968"/>
                <a:gd name="connsiteY0" fmla="*/ 215065 h 430129"/>
                <a:gd name="connsiteX1" fmla="*/ 1606484 w 3212968"/>
                <a:gd name="connsiteY1" fmla="*/ 0 h 430129"/>
                <a:gd name="connsiteX2" fmla="*/ 3212968 w 3212968"/>
                <a:gd name="connsiteY2" fmla="*/ 215065 h 430129"/>
                <a:gd name="connsiteX3" fmla="*/ 1606484 w 3212968"/>
                <a:gd name="connsiteY3" fmla="*/ 430130 h 430129"/>
                <a:gd name="connsiteX4" fmla="*/ 0 w 3212968"/>
                <a:gd name="connsiteY4" fmla="*/ 215065 h 430129"/>
                <a:gd name="connsiteX0" fmla="*/ 0 w 3212968"/>
                <a:gd name="connsiteY0" fmla="*/ 215065 h 241948"/>
                <a:gd name="connsiteX1" fmla="*/ 1606484 w 3212968"/>
                <a:gd name="connsiteY1" fmla="*/ 0 h 241948"/>
                <a:gd name="connsiteX2" fmla="*/ 3212968 w 3212968"/>
                <a:gd name="connsiteY2" fmla="*/ 215065 h 241948"/>
                <a:gd name="connsiteX3" fmla="*/ 0 w 3212968"/>
                <a:gd name="connsiteY3" fmla="*/ 215065 h 241948"/>
                <a:gd name="connsiteX0" fmla="*/ 0 w 3212968"/>
                <a:gd name="connsiteY0" fmla="*/ 223269 h 250152"/>
                <a:gd name="connsiteX1" fmla="*/ 1606484 w 3212968"/>
                <a:gd name="connsiteY1" fmla="*/ 8204 h 250152"/>
                <a:gd name="connsiteX2" fmla="*/ 3212968 w 3212968"/>
                <a:gd name="connsiteY2" fmla="*/ 223269 h 250152"/>
                <a:gd name="connsiteX3" fmla="*/ 0 w 3212968"/>
                <a:gd name="connsiteY3" fmla="*/ 223269 h 250152"/>
                <a:gd name="connsiteX0" fmla="*/ 27 w 3212995"/>
                <a:gd name="connsiteY0" fmla="*/ 220932 h 251222"/>
                <a:gd name="connsiteX1" fmla="*/ 1606511 w 3212995"/>
                <a:gd name="connsiteY1" fmla="*/ 5867 h 251222"/>
                <a:gd name="connsiteX2" fmla="*/ 3212995 w 3212995"/>
                <a:gd name="connsiteY2" fmla="*/ 220932 h 251222"/>
                <a:gd name="connsiteX3" fmla="*/ 27 w 3212995"/>
                <a:gd name="connsiteY3" fmla="*/ 220932 h 251222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20932"/>
                <a:gd name="connsiteX1" fmla="*/ 1606511 w 3213001"/>
                <a:gd name="connsiteY1" fmla="*/ 5867 h 220932"/>
                <a:gd name="connsiteX2" fmla="*/ 3212995 w 3213001"/>
                <a:gd name="connsiteY2" fmla="*/ 220932 h 220932"/>
                <a:gd name="connsiteX3" fmla="*/ 27 w 3213001"/>
                <a:gd name="connsiteY3" fmla="*/ 220932 h 22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3001" h="220932">
                  <a:moveTo>
                    <a:pt x="27" y="220932"/>
                  </a:moveTo>
                  <a:cubicBezTo>
                    <a:pt x="-6708" y="176242"/>
                    <a:pt x="1214311" y="-37911"/>
                    <a:pt x="1606511" y="5867"/>
                  </a:cubicBezTo>
                  <a:cubicBezTo>
                    <a:pt x="1998711" y="49645"/>
                    <a:pt x="3216362" y="172875"/>
                    <a:pt x="3212995" y="220932"/>
                  </a:cubicBezTo>
                  <a:lnTo>
                    <a:pt x="27" y="220932"/>
                  </a:lnTo>
                  <a:close/>
                </a:path>
              </a:pathLst>
            </a:custGeom>
            <a:gradFill flip="none" rotWithShape="1">
              <a:gsLst>
                <a:gs pos="26000">
                  <a:schemeClr val="tx1">
                    <a:alpha val="0"/>
                  </a:schemeClr>
                </a:gs>
                <a:gs pos="0">
                  <a:schemeClr val="tx1">
                    <a:alpha val="63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50" pitchFamily="18" charset="-127"/>
                <a:ea typeface="-윤고딕350" pitchFamily="18" charset="-127"/>
              </a:endParaRPr>
            </a:p>
          </p:txBody>
        </p:sp>
        <p:sp>
          <p:nvSpPr>
            <p:cNvPr id="7" name="2번 도형"/>
            <p:cNvSpPr/>
            <p:nvPr/>
          </p:nvSpPr>
          <p:spPr>
            <a:xfrm flipV="1">
              <a:off x="184440" y="290851"/>
              <a:ext cx="755576" cy="5760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60"/>
                <a:gd name="connsiteX1" fmla="*/ 2000 w 10000"/>
                <a:gd name="connsiteY1" fmla="*/ 0 h 10060"/>
                <a:gd name="connsiteX2" fmla="*/ 10000 w 10000"/>
                <a:gd name="connsiteY2" fmla="*/ 0 h 10060"/>
                <a:gd name="connsiteX3" fmla="*/ 8744 w 10000"/>
                <a:gd name="connsiteY3" fmla="*/ 10060 h 10060"/>
                <a:gd name="connsiteX4" fmla="*/ 0 w 10000"/>
                <a:gd name="connsiteY4" fmla="*/ 10000 h 10060"/>
                <a:gd name="connsiteX0" fmla="*/ 2935 w 12935"/>
                <a:gd name="connsiteY0" fmla="*/ 10000 h 10060"/>
                <a:gd name="connsiteX1" fmla="*/ 0 w 12935"/>
                <a:gd name="connsiteY1" fmla="*/ 0 h 10060"/>
                <a:gd name="connsiteX2" fmla="*/ 12935 w 12935"/>
                <a:gd name="connsiteY2" fmla="*/ 0 h 10060"/>
                <a:gd name="connsiteX3" fmla="*/ 11679 w 12935"/>
                <a:gd name="connsiteY3" fmla="*/ 10060 h 10060"/>
                <a:gd name="connsiteX4" fmla="*/ 2935 w 12935"/>
                <a:gd name="connsiteY4" fmla="*/ 10000 h 10060"/>
                <a:gd name="connsiteX0" fmla="*/ 0 w 12947"/>
                <a:gd name="connsiteY0" fmla="*/ 9917 h 10060"/>
                <a:gd name="connsiteX1" fmla="*/ 12 w 12947"/>
                <a:gd name="connsiteY1" fmla="*/ 0 h 10060"/>
                <a:gd name="connsiteX2" fmla="*/ 12947 w 12947"/>
                <a:gd name="connsiteY2" fmla="*/ 0 h 10060"/>
                <a:gd name="connsiteX3" fmla="*/ 11691 w 12947"/>
                <a:gd name="connsiteY3" fmla="*/ 10060 h 10060"/>
                <a:gd name="connsiteX4" fmla="*/ 0 w 12947"/>
                <a:gd name="connsiteY4" fmla="*/ 9917 h 10060"/>
                <a:gd name="connsiteX0" fmla="*/ 0 w 12947"/>
                <a:gd name="connsiteY0" fmla="*/ 9917 h 10060"/>
                <a:gd name="connsiteX1" fmla="*/ 2 w 12947"/>
                <a:gd name="connsiteY1" fmla="*/ 0 h 10060"/>
                <a:gd name="connsiteX2" fmla="*/ 12947 w 12947"/>
                <a:gd name="connsiteY2" fmla="*/ 0 h 10060"/>
                <a:gd name="connsiteX3" fmla="*/ 11691 w 12947"/>
                <a:gd name="connsiteY3" fmla="*/ 10060 h 10060"/>
                <a:gd name="connsiteX4" fmla="*/ 0 w 12947"/>
                <a:gd name="connsiteY4" fmla="*/ 9917 h 10060"/>
                <a:gd name="connsiteX0" fmla="*/ 0 w 12957"/>
                <a:gd name="connsiteY0" fmla="*/ 9962 h 10060"/>
                <a:gd name="connsiteX1" fmla="*/ 12 w 12957"/>
                <a:gd name="connsiteY1" fmla="*/ 0 h 10060"/>
                <a:gd name="connsiteX2" fmla="*/ 12957 w 12957"/>
                <a:gd name="connsiteY2" fmla="*/ 0 h 10060"/>
                <a:gd name="connsiteX3" fmla="*/ 11701 w 12957"/>
                <a:gd name="connsiteY3" fmla="*/ 10060 h 10060"/>
                <a:gd name="connsiteX4" fmla="*/ 0 w 12957"/>
                <a:gd name="connsiteY4" fmla="*/ 9962 h 10060"/>
                <a:gd name="connsiteX0" fmla="*/ 0 w 12967"/>
                <a:gd name="connsiteY0" fmla="*/ 10051 h 10060"/>
                <a:gd name="connsiteX1" fmla="*/ 22 w 12967"/>
                <a:gd name="connsiteY1" fmla="*/ 0 h 10060"/>
                <a:gd name="connsiteX2" fmla="*/ 12967 w 12967"/>
                <a:gd name="connsiteY2" fmla="*/ 0 h 10060"/>
                <a:gd name="connsiteX3" fmla="*/ 11711 w 12967"/>
                <a:gd name="connsiteY3" fmla="*/ 10060 h 10060"/>
                <a:gd name="connsiteX4" fmla="*/ 0 w 12967"/>
                <a:gd name="connsiteY4" fmla="*/ 10051 h 10060"/>
                <a:gd name="connsiteX0" fmla="*/ 0 w 12967"/>
                <a:gd name="connsiteY0" fmla="*/ 10185 h 10185"/>
                <a:gd name="connsiteX1" fmla="*/ 22 w 12967"/>
                <a:gd name="connsiteY1" fmla="*/ 0 h 10185"/>
                <a:gd name="connsiteX2" fmla="*/ 12967 w 12967"/>
                <a:gd name="connsiteY2" fmla="*/ 0 h 10185"/>
                <a:gd name="connsiteX3" fmla="*/ 11711 w 12967"/>
                <a:gd name="connsiteY3" fmla="*/ 10060 h 10185"/>
                <a:gd name="connsiteX4" fmla="*/ 0 w 12967"/>
                <a:gd name="connsiteY4" fmla="*/ 10185 h 10185"/>
                <a:gd name="connsiteX0" fmla="*/ 0 w 12967"/>
                <a:gd name="connsiteY0" fmla="*/ 10042 h 10060"/>
                <a:gd name="connsiteX1" fmla="*/ 22 w 12967"/>
                <a:gd name="connsiteY1" fmla="*/ 0 h 10060"/>
                <a:gd name="connsiteX2" fmla="*/ 12967 w 12967"/>
                <a:gd name="connsiteY2" fmla="*/ 0 h 10060"/>
                <a:gd name="connsiteX3" fmla="*/ 11711 w 12967"/>
                <a:gd name="connsiteY3" fmla="*/ 10060 h 10060"/>
                <a:gd name="connsiteX4" fmla="*/ 0 w 12967"/>
                <a:gd name="connsiteY4" fmla="*/ 10042 h 10060"/>
                <a:gd name="connsiteX0" fmla="*/ 0 w 12986"/>
                <a:gd name="connsiteY0" fmla="*/ 10042 h 10060"/>
                <a:gd name="connsiteX1" fmla="*/ 22 w 12986"/>
                <a:gd name="connsiteY1" fmla="*/ 0 h 10060"/>
                <a:gd name="connsiteX2" fmla="*/ 12986 w 12986"/>
                <a:gd name="connsiteY2" fmla="*/ 45 h 10060"/>
                <a:gd name="connsiteX3" fmla="*/ 11711 w 12986"/>
                <a:gd name="connsiteY3" fmla="*/ 10060 h 10060"/>
                <a:gd name="connsiteX4" fmla="*/ 0 w 12986"/>
                <a:gd name="connsiteY4" fmla="*/ 10042 h 10060"/>
                <a:gd name="connsiteX0" fmla="*/ 0 w 13001"/>
                <a:gd name="connsiteY0" fmla="*/ 10140 h 10158"/>
                <a:gd name="connsiteX1" fmla="*/ 22 w 13001"/>
                <a:gd name="connsiteY1" fmla="*/ 98 h 10158"/>
                <a:gd name="connsiteX2" fmla="*/ 13001 w 13001"/>
                <a:gd name="connsiteY2" fmla="*/ 0 h 10158"/>
                <a:gd name="connsiteX3" fmla="*/ 11711 w 13001"/>
                <a:gd name="connsiteY3" fmla="*/ 10158 h 10158"/>
                <a:gd name="connsiteX4" fmla="*/ 0 w 13001"/>
                <a:gd name="connsiteY4" fmla="*/ 10140 h 10158"/>
                <a:gd name="connsiteX0" fmla="*/ 0 w 13001"/>
                <a:gd name="connsiteY0" fmla="*/ 10140 h 10158"/>
                <a:gd name="connsiteX1" fmla="*/ 7 w 13001"/>
                <a:gd name="connsiteY1" fmla="*/ 98 h 10158"/>
                <a:gd name="connsiteX2" fmla="*/ 13001 w 13001"/>
                <a:gd name="connsiteY2" fmla="*/ 0 h 10158"/>
                <a:gd name="connsiteX3" fmla="*/ 11711 w 13001"/>
                <a:gd name="connsiteY3" fmla="*/ 10158 h 10158"/>
                <a:gd name="connsiteX4" fmla="*/ 0 w 13001"/>
                <a:gd name="connsiteY4" fmla="*/ 10140 h 10158"/>
                <a:gd name="connsiteX0" fmla="*/ 0 w 13001"/>
                <a:gd name="connsiteY0" fmla="*/ 10140 h 10158"/>
                <a:gd name="connsiteX1" fmla="*/ 7 w 13001"/>
                <a:gd name="connsiteY1" fmla="*/ 98 h 10158"/>
                <a:gd name="connsiteX2" fmla="*/ 13001 w 13001"/>
                <a:gd name="connsiteY2" fmla="*/ 0 h 10158"/>
                <a:gd name="connsiteX3" fmla="*/ 11711 w 13001"/>
                <a:gd name="connsiteY3" fmla="*/ 10158 h 10158"/>
                <a:gd name="connsiteX4" fmla="*/ 0 w 13001"/>
                <a:gd name="connsiteY4" fmla="*/ 10140 h 10158"/>
                <a:gd name="connsiteX0" fmla="*/ 0 w 13070"/>
                <a:gd name="connsiteY0" fmla="*/ 10042 h 10060"/>
                <a:gd name="connsiteX1" fmla="*/ 7 w 13070"/>
                <a:gd name="connsiteY1" fmla="*/ 0 h 10060"/>
                <a:gd name="connsiteX2" fmla="*/ 13070 w 13070"/>
                <a:gd name="connsiteY2" fmla="*/ 81 h 10060"/>
                <a:gd name="connsiteX3" fmla="*/ 11711 w 13070"/>
                <a:gd name="connsiteY3" fmla="*/ 10060 h 10060"/>
                <a:gd name="connsiteX4" fmla="*/ 0 w 13070"/>
                <a:gd name="connsiteY4" fmla="*/ 10042 h 10060"/>
                <a:gd name="connsiteX0" fmla="*/ 0 w 13162"/>
                <a:gd name="connsiteY0" fmla="*/ 10050 h 10068"/>
                <a:gd name="connsiteX1" fmla="*/ 7 w 13162"/>
                <a:gd name="connsiteY1" fmla="*/ 8 h 10068"/>
                <a:gd name="connsiteX2" fmla="*/ 13162 w 13162"/>
                <a:gd name="connsiteY2" fmla="*/ 0 h 10068"/>
                <a:gd name="connsiteX3" fmla="*/ 11711 w 13162"/>
                <a:gd name="connsiteY3" fmla="*/ 10068 h 10068"/>
                <a:gd name="connsiteX4" fmla="*/ 0 w 13162"/>
                <a:gd name="connsiteY4" fmla="*/ 10050 h 10068"/>
                <a:gd name="connsiteX0" fmla="*/ 0 w 13162"/>
                <a:gd name="connsiteY0" fmla="*/ 10050 h 10090"/>
                <a:gd name="connsiteX1" fmla="*/ 7 w 13162"/>
                <a:gd name="connsiteY1" fmla="*/ 8 h 10090"/>
                <a:gd name="connsiteX2" fmla="*/ 13162 w 13162"/>
                <a:gd name="connsiteY2" fmla="*/ 0 h 10090"/>
                <a:gd name="connsiteX3" fmla="*/ 11717 w 13162"/>
                <a:gd name="connsiteY3" fmla="*/ 10090 h 10090"/>
                <a:gd name="connsiteX4" fmla="*/ 0 w 13162"/>
                <a:gd name="connsiteY4" fmla="*/ 10050 h 10090"/>
                <a:gd name="connsiteX0" fmla="*/ 0 w 13244"/>
                <a:gd name="connsiteY0" fmla="*/ 10050 h 10090"/>
                <a:gd name="connsiteX1" fmla="*/ 7 w 13244"/>
                <a:gd name="connsiteY1" fmla="*/ 8 h 10090"/>
                <a:gd name="connsiteX2" fmla="*/ 13244 w 13244"/>
                <a:gd name="connsiteY2" fmla="*/ 0 h 10090"/>
                <a:gd name="connsiteX3" fmla="*/ 11717 w 13244"/>
                <a:gd name="connsiteY3" fmla="*/ 10090 h 10090"/>
                <a:gd name="connsiteX4" fmla="*/ 0 w 13244"/>
                <a:gd name="connsiteY4" fmla="*/ 10050 h 10090"/>
                <a:gd name="connsiteX0" fmla="*/ 0 w 13244"/>
                <a:gd name="connsiteY0" fmla="*/ 10050 h 10068"/>
                <a:gd name="connsiteX1" fmla="*/ 7 w 13244"/>
                <a:gd name="connsiteY1" fmla="*/ 8 h 10068"/>
                <a:gd name="connsiteX2" fmla="*/ 13244 w 13244"/>
                <a:gd name="connsiteY2" fmla="*/ 0 h 10068"/>
                <a:gd name="connsiteX3" fmla="*/ 11717 w 13244"/>
                <a:gd name="connsiteY3" fmla="*/ 10068 h 10068"/>
                <a:gd name="connsiteX4" fmla="*/ 0 w 13244"/>
                <a:gd name="connsiteY4" fmla="*/ 10050 h 10068"/>
                <a:gd name="connsiteX0" fmla="*/ 0 w 13244"/>
                <a:gd name="connsiteY0" fmla="*/ 10050 h 10068"/>
                <a:gd name="connsiteX1" fmla="*/ 7 w 13244"/>
                <a:gd name="connsiteY1" fmla="*/ 8 h 10068"/>
                <a:gd name="connsiteX2" fmla="*/ 13244 w 13244"/>
                <a:gd name="connsiteY2" fmla="*/ 0 h 10068"/>
                <a:gd name="connsiteX3" fmla="*/ 0 w 13244"/>
                <a:gd name="connsiteY3" fmla="*/ 10068 h 10068"/>
                <a:gd name="connsiteX4" fmla="*/ 0 w 13244"/>
                <a:gd name="connsiteY4" fmla="*/ 10050 h 10068"/>
                <a:gd name="connsiteX0" fmla="*/ 12405 w 13244"/>
                <a:gd name="connsiteY0" fmla="*/ 10068 h 10068"/>
                <a:gd name="connsiteX1" fmla="*/ 7 w 13244"/>
                <a:gd name="connsiteY1" fmla="*/ 8 h 10068"/>
                <a:gd name="connsiteX2" fmla="*/ 13244 w 13244"/>
                <a:gd name="connsiteY2" fmla="*/ 0 h 10068"/>
                <a:gd name="connsiteX3" fmla="*/ 0 w 13244"/>
                <a:gd name="connsiteY3" fmla="*/ 10068 h 10068"/>
                <a:gd name="connsiteX4" fmla="*/ 12405 w 13244"/>
                <a:gd name="connsiteY4" fmla="*/ 10068 h 10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44" h="10068">
                  <a:moveTo>
                    <a:pt x="12405" y="10068"/>
                  </a:moveTo>
                  <a:cubicBezTo>
                    <a:pt x="12409" y="6762"/>
                    <a:pt x="3" y="3314"/>
                    <a:pt x="7" y="8"/>
                  </a:cubicBezTo>
                  <a:lnTo>
                    <a:pt x="13244" y="0"/>
                  </a:lnTo>
                  <a:lnTo>
                    <a:pt x="0" y="10068"/>
                  </a:lnTo>
                  <a:lnTo>
                    <a:pt x="12405" y="1006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-윤고딕350" pitchFamily="18" charset="-127"/>
                <a:ea typeface="-윤고딕350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99592" y="188640"/>
              <a:ext cx="10704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 smtClean="0">
                  <a:latin typeface="배달의민족 주아" pitchFamily="18" charset="-127"/>
                  <a:ea typeface="배달의민족 주아" pitchFamily="18" charset="-127"/>
                </a:rPr>
                <a:t>cors</a:t>
              </a:r>
              <a:endParaRPr lang="en-US" sz="36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14282" y="1071546"/>
            <a:ext cx="87868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교차 출처 리소스 공유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교차 출처 자원 공유는 웹 페이지 상의 제한된 리소스를 최초 자원이 서비스된 도메인 밖의 다른 도메인으로부터 요청할 수 있게 허용하는 구조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990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1"/>
          <p:cNvGrpSpPr/>
          <p:nvPr/>
        </p:nvGrpSpPr>
        <p:grpSpPr>
          <a:xfrm>
            <a:off x="180528" y="282339"/>
            <a:ext cx="3023320" cy="646331"/>
            <a:chOff x="180528" y="282339"/>
            <a:chExt cx="3023320" cy="646331"/>
          </a:xfrm>
        </p:grpSpPr>
        <p:sp>
          <p:nvSpPr>
            <p:cNvPr id="5" name="그림자_좌"/>
            <p:cNvSpPr/>
            <p:nvPr/>
          </p:nvSpPr>
          <p:spPr>
            <a:xfrm>
              <a:off x="180528" y="557389"/>
              <a:ext cx="3023320" cy="325908"/>
            </a:xfrm>
            <a:custGeom>
              <a:avLst/>
              <a:gdLst>
                <a:gd name="connsiteX0" fmla="*/ 0 w 3212968"/>
                <a:gd name="connsiteY0" fmla="*/ 215065 h 430129"/>
                <a:gd name="connsiteX1" fmla="*/ 1606484 w 3212968"/>
                <a:gd name="connsiteY1" fmla="*/ 0 h 430129"/>
                <a:gd name="connsiteX2" fmla="*/ 3212968 w 3212968"/>
                <a:gd name="connsiteY2" fmla="*/ 215065 h 430129"/>
                <a:gd name="connsiteX3" fmla="*/ 1606484 w 3212968"/>
                <a:gd name="connsiteY3" fmla="*/ 430130 h 430129"/>
                <a:gd name="connsiteX4" fmla="*/ 0 w 3212968"/>
                <a:gd name="connsiteY4" fmla="*/ 215065 h 430129"/>
                <a:gd name="connsiteX0" fmla="*/ 0 w 3212968"/>
                <a:gd name="connsiteY0" fmla="*/ 215065 h 241948"/>
                <a:gd name="connsiteX1" fmla="*/ 1606484 w 3212968"/>
                <a:gd name="connsiteY1" fmla="*/ 0 h 241948"/>
                <a:gd name="connsiteX2" fmla="*/ 3212968 w 3212968"/>
                <a:gd name="connsiteY2" fmla="*/ 215065 h 241948"/>
                <a:gd name="connsiteX3" fmla="*/ 0 w 3212968"/>
                <a:gd name="connsiteY3" fmla="*/ 215065 h 241948"/>
                <a:gd name="connsiteX0" fmla="*/ 0 w 3212968"/>
                <a:gd name="connsiteY0" fmla="*/ 223269 h 250152"/>
                <a:gd name="connsiteX1" fmla="*/ 1606484 w 3212968"/>
                <a:gd name="connsiteY1" fmla="*/ 8204 h 250152"/>
                <a:gd name="connsiteX2" fmla="*/ 3212968 w 3212968"/>
                <a:gd name="connsiteY2" fmla="*/ 223269 h 250152"/>
                <a:gd name="connsiteX3" fmla="*/ 0 w 3212968"/>
                <a:gd name="connsiteY3" fmla="*/ 223269 h 250152"/>
                <a:gd name="connsiteX0" fmla="*/ 27 w 3212995"/>
                <a:gd name="connsiteY0" fmla="*/ 220932 h 251222"/>
                <a:gd name="connsiteX1" fmla="*/ 1606511 w 3212995"/>
                <a:gd name="connsiteY1" fmla="*/ 5867 h 251222"/>
                <a:gd name="connsiteX2" fmla="*/ 3212995 w 3212995"/>
                <a:gd name="connsiteY2" fmla="*/ 220932 h 251222"/>
                <a:gd name="connsiteX3" fmla="*/ 27 w 3212995"/>
                <a:gd name="connsiteY3" fmla="*/ 220932 h 251222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20932"/>
                <a:gd name="connsiteX1" fmla="*/ 1606511 w 3213001"/>
                <a:gd name="connsiteY1" fmla="*/ 5867 h 220932"/>
                <a:gd name="connsiteX2" fmla="*/ 3212995 w 3213001"/>
                <a:gd name="connsiteY2" fmla="*/ 220932 h 220932"/>
                <a:gd name="connsiteX3" fmla="*/ 27 w 3213001"/>
                <a:gd name="connsiteY3" fmla="*/ 220932 h 22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3001" h="220932">
                  <a:moveTo>
                    <a:pt x="27" y="220932"/>
                  </a:moveTo>
                  <a:cubicBezTo>
                    <a:pt x="-6708" y="176242"/>
                    <a:pt x="1214311" y="-37911"/>
                    <a:pt x="1606511" y="5867"/>
                  </a:cubicBezTo>
                  <a:cubicBezTo>
                    <a:pt x="1998711" y="49645"/>
                    <a:pt x="3216362" y="172875"/>
                    <a:pt x="3212995" y="220932"/>
                  </a:cubicBezTo>
                  <a:lnTo>
                    <a:pt x="27" y="220932"/>
                  </a:lnTo>
                  <a:close/>
                </a:path>
              </a:pathLst>
            </a:custGeom>
            <a:gradFill flip="none" rotWithShape="1">
              <a:gsLst>
                <a:gs pos="26000">
                  <a:schemeClr val="tx1">
                    <a:alpha val="0"/>
                  </a:schemeClr>
                </a:gs>
                <a:gs pos="0">
                  <a:schemeClr val="tx1">
                    <a:alpha val="63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50" pitchFamily="18" charset="-127"/>
                <a:ea typeface="-윤고딕350" pitchFamily="18" charset="-127"/>
              </a:endParaRPr>
            </a:p>
          </p:txBody>
        </p:sp>
        <p:sp>
          <p:nvSpPr>
            <p:cNvPr id="41" name="2번 도형"/>
            <p:cNvSpPr/>
            <p:nvPr/>
          </p:nvSpPr>
          <p:spPr>
            <a:xfrm flipV="1">
              <a:off x="184440" y="299560"/>
              <a:ext cx="755576" cy="5760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60"/>
                <a:gd name="connsiteX1" fmla="*/ 2000 w 10000"/>
                <a:gd name="connsiteY1" fmla="*/ 0 h 10060"/>
                <a:gd name="connsiteX2" fmla="*/ 10000 w 10000"/>
                <a:gd name="connsiteY2" fmla="*/ 0 h 10060"/>
                <a:gd name="connsiteX3" fmla="*/ 8744 w 10000"/>
                <a:gd name="connsiteY3" fmla="*/ 10060 h 10060"/>
                <a:gd name="connsiteX4" fmla="*/ 0 w 10000"/>
                <a:gd name="connsiteY4" fmla="*/ 10000 h 10060"/>
                <a:gd name="connsiteX0" fmla="*/ 2935 w 12935"/>
                <a:gd name="connsiteY0" fmla="*/ 10000 h 10060"/>
                <a:gd name="connsiteX1" fmla="*/ 0 w 12935"/>
                <a:gd name="connsiteY1" fmla="*/ 0 h 10060"/>
                <a:gd name="connsiteX2" fmla="*/ 12935 w 12935"/>
                <a:gd name="connsiteY2" fmla="*/ 0 h 10060"/>
                <a:gd name="connsiteX3" fmla="*/ 11679 w 12935"/>
                <a:gd name="connsiteY3" fmla="*/ 10060 h 10060"/>
                <a:gd name="connsiteX4" fmla="*/ 2935 w 12935"/>
                <a:gd name="connsiteY4" fmla="*/ 10000 h 10060"/>
                <a:gd name="connsiteX0" fmla="*/ 0 w 12947"/>
                <a:gd name="connsiteY0" fmla="*/ 9917 h 10060"/>
                <a:gd name="connsiteX1" fmla="*/ 12 w 12947"/>
                <a:gd name="connsiteY1" fmla="*/ 0 h 10060"/>
                <a:gd name="connsiteX2" fmla="*/ 12947 w 12947"/>
                <a:gd name="connsiteY2" fmla="*/ 0 h 10060"/>
                <a:gd name="connsiteX3" fmla="*/ 11691 w 12947"/>
                <a:gd name="connsiteY3" fmla="*/ 10060 h 10060"/>
                <a:gd name="connsiteX4" fmla="*/ 0 w 12947"/>
                <a:gd name="connsiteY4" fmla="*/ 9917 h 10060"/>
                <a:gd name="connsiteX0" fmla="*/ 0 w 12947"/>
                <a:gd name="connsiteY0" fmla="*/ 9917 h 10060"/>
                <a:gd name="connsiteX1" fmla="*/ 2 w 12947"/>
                <a:gd name="connsiteY1" fmla="*/ 0 h 10060"/>
                <a:gd name="connsiteX2" fmla="*/ 12947 w 12947"/>
                <a:gd name="connsiteY2" fmla="*/ 0 h 10060"/>
                <a:gd name="connsiteX3" fmla="*/ 11691 w 12947"/>
                <a:gd name="connsiteY3" fmla="*/ 10060 h 10060"/>
                <a:gd name="connsiteX4" fmla="*/ 0 w 12947"/>
                <a:gd name="connsiteY4" fmla="*/ 9917 h 10060"/>
                <a:gd name="connsiteX0" fmla="*/ 0 w 12957"/>
                <a:gd name="connsiteY0" fmla="*/ 9962 h 10060"/>
                <a:gd name="connsiteX1" fmla="*/ 12 w 12957"/>
                <a:gd name="connsiteY1" fmla="*/ 0 h 10060"/>
                <a:gd name="connsiteX2" fmla="*/ 12957 w 12957"/>
                <a:gd name="connsiteY2" fmla="*/ 0 h 10060"/>
                <a:gd name="connsiteX3" fmla="*/ 11701 w 12957"/>
                <a:gd name="connsiteY3" fmla="*/ 10060 h 10060"/>
                <a:gd name="connsiteX4" fmla="*/ 0 w 12957"/>
                <a:gd name="connsiteY4" fmla="*/ 9962 h 10060"/>
                <a:gd name="connsiteX0" fmla="*/ 0 w 12967"/>
                <a:gd name="connsiteY0" fmla="*/ 10051 h 10060"/>
                <a:gd name="connsiteX1" fmla="*/ 22 w 12967"/>
                <a:gd name="connsiteY1" fmla="*/ 0 h 10060"/>
                <a:gd name="connsiteX2" fmla="*/ 12967 w 12967"/>
                <a:gd name="connsiteY2" fmla="*/ 0 h 10060"/>
                <a:gd name="connsiteX3" fmla="*/ 11711 w 12967"/>
                <a:gd name="connsiteY3" fmla="*/ 10060 h 10060"/>
                <a:gd name="connsiteX4" fmla="*/ 0 w 12967"/>
                <a:gd name="connsiteY4" fmla="*/ 10051 h 10060"/>
                <a:gd name="connsiteX0" fmla="*/ 0 w 12967"/>
                <a:gd name="connsiteY0" fmla="*/ 10185 h 10185"/>
                <a:gd name="connsiteX1" fmla="*/ 22 w 12967"/>
                <a:gd name="connsiteY1" fmla="*/ 0 h 10185"/>
                <a:gd name="connsiteX2" fmla="*/ 12967 w 12967"/>
                <a:gd name="connsiteY2" fmla="*/ 0 h 10185"/>
                <a:gd name="connsiteX3" fmla="*/ 11711 w 12967"/>
                <a:gd name="connsiteY3" fmla="*/ 10060 h 10185"/>
                <a:gd name="connsiteX4" fmla="*/ 0 w 12967"/>
                <a:gd name="connsiteY4" fmla="*/ 10185 h 10185"/>
                <a:gd name="connsiteX0" fmla="*/ 0 w 12967"/>
                <a:gd name="connsiteY0" fmla="*/ 10042 h 10060"/>
                <a:gd name="connsiteX1" fmla="*/ 22 w 12967"/>
                <a:gd name="connsiteY1" fmla="*/ 0 h 10060"/>
                <a:gd name="connsiteX2" fmla="*/ 12967 w 12967"/>
                <a:gd name="connsiteY2" fmla="*/ 0 h 10060"/>
                <a:gd name="connsiteX3" fmla="*/ 11711 w 12967"/>
                <a:gd name="connsiteY3" fmla="*/ 10060 h 10060"/>
                <a:gd name="connsiteX4" fmla="*/ 0 w 12967"/>
                <a:gd name="connsiteY4" fmla="*/ 10042 h 10060"/>
                <a:gd name="connsiteX0" fmla="*/ 0 w 12986"/>
                <a:gd name="connsiteY0" fmla="*/ 10042 h 10060"/>
                <a:gd name="connsiteX1" fmla="*/ 22 w 12986"/>
                <a:gd name="connsiteY1" fmla="*/ 0 h 10060"/>
                <a:gd name="connsiteX2" fmla="*/ 12986 w 12986"/>
                <a:gd name="connsiteY2" fmla="*/ 45 h 10060"/>
                <a:gd name="connsiteX3" fmla="*/ 11711 w 12986"/>
                <a:gd name="connsiteY3" fmla="*/ 10060 h 10060"/>
                <a:gd name="connsiteX4" fmla="*/ 0 w 12986"/>
                <a:gd name="connsiteY4" fmla="*/ 10042 h 10060"/>
                <a:gd name="connsiteX0" fmla="*/ 0 w 13001"/>
                <a:gd name="connsiteY0" fmla="*/ 10140 h 10158"/>
                <a:gd name="connsiteX1" fmla="*/ 22 w 13001"/>
                <a:gd name="connsiteY1" fmla="*/ 98 h 10158"/>
                <a:gd name="connsiteX2" fmla="*/ 13001 w 13001"/>
                <a:gd name="connsiteY2" fmla="*/ 0 h 10158"/>
                <a:gd name="connsiteX3" fmla="*/ 11711 w 13001"/>
                <a:gd name="connsiteY3" fmla="*/ 10158 h 10158"/>
                <a:gd name="connsiteX4" fmla="*/ 0 w 13001"/>
                <a:gd name="connsiteY4" fmla="*/ 10140 h 10158"/>
                <a:gd name="connsiteX0" fmla="*/ 0 w 13001"/>
                <a:gd name="connsiteY0" fmla="*/ 10140 h 10158"/>
                <a:gd name="connsiteX1" fmla="*/ 7 w 13001"/>
                <a:gd name="connsiteY1" fmla="*/ 98 h 10158"/>
                <a:gd name="connsiteX2" fmla="*/ 13001 w 13001"/>
                <a:gd name="connsiteY2" fmla="*/ 0 h 10158"/>
                <a:gd name="connsiteX3" fmla="*/ 11711 w 13001"/>
                <a:gd name="connsiteY3" fmla="*/ 10158 h 10158"/>
                <a:gd name="connsiteX4" fmla="*/ 0 w 13001"/>
                <a:gd name="connsiteY4" fmla="*/ 10140 h 10158"/>
                <a:gd name="connsiteX0" fmla="*/ 0 w 13001"/>
                <a:gd name="connsiteY0" fmla="*/ 10140 h 10158"/>
                <a:gd name="connsiteX1" fmla="*/ 7 w 13001"/>
                <a:gd name="connsiteY1" fmla="*/ 98 h 10158"/>
                <a:gd name="connsiteX2" fmla="*/ 13001 w 13001"/>
                <a:gd name="connsiteY2" fmla="*/ 0 h 10158"/>
                <a:gd name="connsiteX3" fmla="*/ 11711 w 13001"/>
                <a:gd name="connsiteY3" fmla="*/ 10158 h 10158"/>
                <a:gd name="connsiteX4" fmla="*/ 0 w 13001"/>
                <a:gd name="connsiteY4" fmla="*/ 10140 h 10158"/>
                <a:gd name="connsiteX0" fmla="*/ 0 w 13070"/>
                <a:gd name="connsiteY0" fmla="*/ 10042 h 10060"/>
                <a:gd name="connsiteX1" fmla="*/ 7 w 13070"/>
                <a:gd name="connsiteY1" fmla="*/ 0 h 10060"/>
                <a:gd name="connsiteX2" fmla="*/ 13070 w 13070"/>
                <a:gd name="connsiteY2" fmla="*/ 81 h 10060"/>
                <a:gd name="connsiteX3" fmla="*/ 11711 w 13070"/>
                <a:gd name="connsiteY3" fmla="*/ 10060 h 10060"/>
                <a:gd name="connsiteX4" fmla="*/ 0 w 13070"/>
                <a:gd name="connsiteY4" fmla="*/ 10042 h 10060"/>
                <a:gd name="connsiteX0" fmla="*/ 0 w 13162"/>
                <a:gd name="connsiteY0" fmla="*/ 10050 h 10068"/>
                <a:gd name="connsiteX1" fmla="*/ 7 w 13162"/>
                <a:gd name="connsiteY1" fmla="*/ 8 h 10068"/>
                <a:gd name="connsiteX2" fmla="*/ 13162 w 13162"/>
                <a:gd name="connsiteY2" fmla="*/ 0 h 10068"/>
                <a:gd name="connsiteX3" fmla="*/ 11711 w 13162"/>
                <a:gd name="connsiteY3" fmla="*/ 10068 h 10068"/>
                <a:gd name="connsiteX4" fmla="*/ 0 w 13162"/>
                <a:gd name="connsiteY4" fmla="*/ 10050 h 10068"/>
                <a:gd name="connsiteX0" fmla="*/ 0 w 13162"/>
                <a:gd name="connsiteY0" fmla="*/ 10050 h 10090"/>
                <a:gd name="connsiteX1" fmla="*/ 7 w 13162"/>
                <a:gd name="connsiteY1" fmla="*/ 8 h 10090"/>
                <a:gd name="connsiteX2" fmla="*/ 13162 w 13162"/>
                <a:gd name="connsiteY2" fmla="*/ 0 h 10090"/>
                <a:gd name="connsiteX3" fmla="*/ 11717 w 13162"/>
                <a:gd name="connsiteY3" fmla="*/ 10090 h 10090"/>
                <a:gd name="connsiteX4" fmla="*/ 0 w 13162"/>
                <a:gd name="connsiteY4" fmla="*/ 10050 h 10090"/>
                <a:gd name="connsiteX0" fmla="*/ 0 w 13244"/>
                <a:gd name="connsiteY0" fmla="*/ 10050 h 10090"/>
                <a:gd name="connsiteX1" fmla="*/ 7 w 13244"/>
                <a:gd name="connsiteY1" fmla="*/ 8 h 10090"/>
                <a:gd name="connsiteX2" fmla="*/ 13244 w 13244"/>
                <a:gd name="connsiteY2" fmla="*/ 0 h 10090"/>
                <a:gd name="connsiteX3" fmla="*/ 11717 w 13244"/>
                <a:gd name="connsiteY3" fmla="*/ 10090 h 10090"/>
                <a:gd name="connsiteX4" fmla="*/ 0 w 13244"/>
                <a:gd name="connsiteY4" fmla="*/ 10050 h 10090"/>
                <a:gd name="connsiteX0" fmla="*/ 0 w 13244"/>
                <a:gd name="connsiteY0" fmla="*/ 10050 h 10068"/>
                <a:gd name="connsiteX1" fmla="*/ 7 w 13244"/>
                <a:gd name="connsiteY1" fmla="*/ 8 h 10068"/>
                <a:gd name="connsiteX2" fmla="*/ 13244 w 13244"/>
                <a:gd name="connsiteY2" fmla="*/ 0 h 10068"/>
                <a:gd name="connsiteX3" fmla="*/ 11717 w 13244"/>
                <a:gd name="connsiteY3" fmla="*/ 10068 h 10068"/>
                <a:gd name="connsiteX4" fmla="*/ 0 w 13244"/>
                <a:gd name="connsiteY4" fmla="*/ 10050 h 10068"/>
                <a:gd name="connsiteX0" fmla="*/ 0 w 13244"/>
                <a:gd name="connsiteY0" fmla="*/ 10050 h 10068"/>
                <a:gd name="connsiteX1" fmla="*/ 7 w 13244"/>
                <a:gd name="connsiteY1" fmla="*/ 8 h 10068"/>
                <a:gd name="connsiteX2" fmla="*/ 13244 w 13244"/>
                <a:gd name="connsiteY2" fmla="*/ 0 h 10068"/>
                <a:gd name="connsiteX3" fmla="*/ 0 w 13244"/>
                <a:gd name="connsiteY3" fmla="*/ 10068 h 10068"/>
                <a:gd name="connsiteX4" fmla="*/ 0 w 13244"/>
                <a:gd name="connsiteY4" fmla="*/ 10050 h 10068"/>
                <a:gd name="connsiteX0" fmla="*/ 12405 w 13244"/>
                <a:gd name="connsiteY0" fmla="*/ 10068 h 10068"/>
                <a:gd name="connsiteX1" fmla="*/ 7 w 13244"/>
                <a:gd name="connsiteY1" fmla="*/ 8 h 10068"/>
                <a:gd name="connsiteX2" fmla="*/ 13244 w 13244"/>
                <a:gd name="connsiteY2" fmla="*/ 0 h 10068"/>
                <a:gd name="connsiteX3" fmla="*/ 0 w 13244"/>
                <a:gd name="connsiteY3" fmla="*/ 10068 h 10068"/>
                <a:gd name="connsiteX4" fmla="*/ 12405 w 13244"/>
                <a:gd name="connsiteY4" fmla="*/ 10068 h 10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44" h="10068">
                  <a:moveTo>
                    <a:pt x="12405" y="10068"/>
                  </a:moveTo>
                  <a:cubicBezTo>
                    <a:pt x="12409" y="6762"/>
                    <a:pt x="3" y="3314"/>
                    <a:pt x="7" y="8"/>
                  </a:cubicBezTo>
                  <a:lnTo>
                    <a:pt x="13244" y="0"/>
                  </a:lnTo>
                  <a:lnTo>
                    <a:pt x="0" y="10068"/>
                  </a:lnTo>
                  <a:lnTo>
                    <a:pt x="12405" y="1006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-윤고딕350" pitchFamily="18" charset="-127"/>
                <a:ea typeface="-윤고딕35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99592" y="282339"/>
              <a:ext cx="15440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 smtClean="0">
                  <a:latin typeface="배달의민족 주아" pitchFamily="18" charset="-127"/>
                  <a:ea typeface="배달의민족 주아" pitchFamily="18" charset="-127"/>
                </a:rPr>
                <a:t>프</a:t>
              </a:r>
              <a:r>
                <a:rPr lang="ko-KR" altLang="en-US" dirty="0" smtClean="0">
                  <a:latin typeface="배달의민족 주아" pitchFamily="18" charset="-127"/>
                  <a:ea typeface="배달의민족 주아" pitchFamily="18" charset="-127"/>
                </a:rPr>
                <a:t>로젝트 개요</a:t>
              </a:r>
              <a:endParaRPr lang="ko-KR" altLang="en-US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444699" y="1263615"/>
            <a:ext cx="8208912" cy="2148859"/>
            <a:chOff x="467544" y="1475492"/>
            <a:chExt cx="8208912" cy="1953508"/>
          </a:xfrm>
        </p:grpSpPr>
        <p:sp>
          <p:nvSpPr>
            <p:cNvPr id="9" name="2번 도형"/>
            <p:cNvSpPr/>
            <p:nvPr/>
          </p:nvSpPr>
          <p:spPr>
            <a:xfrm flipV="1">
              <a:off x="827584" y="1475492"/>
              <a:ext cx="576064" cy="432048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60"/>
                <a:gd name="connsiteX1" fmla="*/ 2000 w 10000"/>
                <a:gd name="connsiteY1" fmla="*/ 0 h 10060"/>
                <a:gd name="connsiteX2" fmla="*/ 10000 w 10000"/>
                <a:gd name="connsiteY2" fmla="*/ 0 h 10060"/>
                <a:gd name="connsiteX3" fmla="*/ 8744 w 10000"/>
                <a:gd name="connsiteY3" fmla="*/ 10060 h 10060"/>
                <a:gd name="connsiteX4" fmla="*/ 0 w 10000"/>
                <a:gd name="connsiteY4" fmla="*/ 10000 h 10060"/>
                <a:gd name="connsiteX0" fmla="*/ 2935 w 12935"/>
                <a:gd name="connsiteY0" fmla="*/ 10000 h 10060"/>
                <a:gd name="connsiteX1" fmla="*/ 0 w 12935"/>
                <a:gd name="connsiteY1" fmla="*/ 0 h 10060"/>
                <a:gd name="connsiteX2" fmla="*/ 12935 w 12935"/>
                <a:gd name="connsiteY2" fmla="*/ 0 h 10060"/>
                <a:gd name="connsiteX3" fmla="*/ 11679 w 12935"/>
                <a:gd name="connsiteY3" fmla="*/ 10060 h 10060"/>
                <a:gd name="connsiteX4" fmla="*/ 2935 w 12935"/>
                <a:gd name="connsiteY4" fmla="*/ 10000 h 10060"/>
                <a:gd name="connsiteX0" fmla="*/ 0 w 12947"/>
                <a:gd name="connsiteY0" fmla="*/ 9917 h 10060"/>
                <a:gd name="connsiteX1" fmla="*/ 12 w 12947"/>
                <a:gd name="connsiteY1" fmla="*/ 0 h 10060"/>
                <a:gd name="connsiteX2" fmla="*/ 12947 w 12947"/>
                <a:gd name="connsiteY2" fmla="*/ 0 h 10060"/>
                <a:gd name="connsiteX3" fmla="*/ 11691 w 12947"/>
                <a:gd name="connsiteY3" fmla="*/ 10060 h 10060"/>
                <a:gd name="connsiteX4" fmla="*/ 0 w 12947"/>
                <a:gd name="connsiteY4" fmla="*/ 9917 h 10060"/>
                <a:gd name="connsiteX0" fmla="*/ 0 w 12947"/>
                <a:gd name="connsiteY0" fmla="*/ 9917 h 10060"/>
                <a:gd name="connsiteX1" fmla="*/ 2 w 12947"/>
                <a:gd name="connsiteY1" fmla="*/ 0 h 10060"/>
                <a:gd name="connsiteX2" fmla="*/ 12947 w 12947"/>
                <a:gd name="connsiteY2" fmla="*/ 0 h 10060"/>
                <a:gd name="connsiteX3" fmla="*/ 11691 w 12947"/>
                <a:gd name="connsiteY3" fmla="*/ 10060 h 10060"/>
                <a:gd name="connsiteX4" fmla="*/ 0 w 12947"/>
                <a:gd name="connsiteY4" fmla="*/ 9917 h 10060"/>
                <a:gd name="connsiteX0" fmla="*/ 0 w 12957"/>
                <a:gd name="connsiteY0" fmla="*/ 9962 h 10060"/>
                <a:gd name="connsiteX1" fmla="*/ 12 w 12957"/>
                <a:gd name="connsiteY1" fmla="*/ 0 h 10060"/>
                <a:gd name="connsiteX2" fmla="*/ 12957 w 12957"/>
                <a:gd name="connsiteY2" fmla="*/ 0 h 10060"/>
                <a:gd name="connsiteX3" fmla="*/ 11701 w 12957"/>
                <a:gd name="connsiteY3" fmla="*/ 10060 h 10060"/>
                <a:gd name="connsiteX4" fmla="*/ 0 w 12957"/>
                <a:gd name="connsiteY4" fmla="*/ 9962 h 10060"/>
                <a:gd name="connsiteX0" fmla="*/ 0 w 12967"/>
                <a:gd name="connsiteY0" fmla="*/ 10051 h 10060"/>
                <a:gd name="connsiteX1" fmla="*/ 22 w 12967"/>
                <a:gd name="connsiteY1" fmla="*/ 0 h 10060"/>
                <a:gd name="connsiteX2" fmla="*/ 12967 w 12967"/>
                <a:gd name="connsiteY2" fmla="*/ 0 h 10060"/>
                <a:gd name="connsiteX3" fmla="*/ 11711 w 12967"/>
                <a:gd name="connsiteY3" fmla="*/ 10060 h 10060"/>
                <a:gd name="connsiteX4" fmla="*/ 0 w 12967"/>
                <a:gd name="connsiteY4" fmla="*/ 10051 h 10060"/>
                <a:gd name="connsiteX0" fmla="*/ 0 w 12967"/>
                <a:gd name="connsiteY0" fmla="*/ 10185 h 10185"/>
                <a:gd name="connsiteX1" fmla="*/ 22 w 12967"/>
                <a:gd name="connsiteY1" fmla="*/ 0 h 10185"/>
                <a:gd name="connsiteX2" fmla="*/ 12967 w 12967"/>
                <a:gd name="connsiteY2" fmla="*/ 0 h 10185"/>
                <a:gd name="connsiteX3" fmla="*/ 11711 w 12967"/>
                <a:gd name="connsiteY3" fmla="*/ 10060 h 10185"/>
                <a:gd name="connsiteX4" fmla="*/ 0 w 12967"/>
                <a:gd name="connsiteY4" fmla="*/ 10185 h 10185"/>
                <a:gd name="connsiteX0" fmla="*/ 0 w 12967"/>
                <a:gd name="connsiteY0" fmla="*/ 10042 h 10060"/>
                <a:gd name="connsiteX1" fmla="*/ 22 w 12967"/>
                <a:gd name="connsiteY1" fmla="*/ 0 h 10060"/>
                <a:gd name="connsiteX2" fmla="*/ 12967 w 12967"/>
                <a:gd name="connsiteY2" fmla="*/ 0 h 10060"/>
                <a:gd name="connsiteX3" fmla="*/ 11711 w 12967"/>
                <a:gd name="connsiteY3" fmla="*/ 10060 h 10060"/>
                <a:gd name="connsiteX4" fmla="*/ 0 w 12967"/>
                <a:gd name="connsiteY4" fmla="*/ 10042 h 10060"/>
                <a:gd name="connsiteX0" fmla="*/ 0 w 12986"/>
                <a:gd name="connsiteY0" fmla="*/ 10042 h 10060"/>
                <a:gd name="connsiteX1" fmla="*/ 22 w 12986"/>
                <a:gd name="connsiteY1" fmla="*/ 0 h 10060"/>
                <a:gd name="connsiteX2" fmla="*/ 12986 w 12986"/>
                <a:gd name="connsiteY2" fmla="*/ 45 h 10060"/>
                <a:gd name="connsiteX3" fmla="*/ 11711 w 12986"/>
                <a:gd name="connsiteY3" fmla="*/ 10060 h 10060"/>
                <a:gd name="connsiteX4" fmla="*/ 0 w 12986"/>
                <a:gd name="connsiteY4" fmla="*/ 10042 h 10060"/>
                <a:gd name="connsiteX0" fmla="*/ 0 w 13001"/>
                <a:gd name="connsiteY0" fmla="*/ 10140 h 10158"/>
                <a:gd name="connsiteX1" fmla="*/ 22 w 13001"/>
                <a:gd name="connsiteY1" fmla="*/ 98 h 10158"/>
                <a:gd name="connsiteX2" fmla="*/ 13001 w 13001"/>
                <a:gd name="connsiteY2" fmla="*/ 0 h 10158"/>
                <a:gd name="connsiteX3" fmla="*/ 11711 w 13001"/>
                <a:gd name="connsiteY3" fmla="*/ 10158 h 10158"/>
                <a:gd name="connsiteX4" fmla="*/ 0 w 13001"/>
                <a:gd name="connsiteY4" fmla="*/ 10140 h 10158"/>
                <a:gd name="connsiteX0" fmla="*/ 0 w 13001"/>
                <a:gd name="connsiteY0" fmla="*/ 10140 h 10158"/>
                <a:gd name="connsiteX1" fmla="*/ 7 w 13001"/>
                <a:gd name="connsiteY1" fmla="*/ 98 h 10158"/>
                <a:gd name="connsiteX2" fmla="*/ 13001 w 13001"/>
                <a:gd name="connsiteY2" fmla="*/ 0 h 10158"/>
                <a:gd name="connsiteX3" fmla="*/ 11711 w 13001"/>
                <a:gd name="connsiteY3" fmla="*/ 10158 h 10158"/>
                <a:gd name="connsiteX4" fmla="*/ 0 w 13001"/>
                <a:gd name="connsiteY4" fmla="*/ 10140 h 10158"/>
                <a:gd name="connsiteX0" fmla="*/ 0 w 13001"/>
                <a:gd name="connsiteY0" fmla="*/ 10140 h 10158"/>
                <a:gd name="connsiteX1" fmla="*/ 7 w 13001"/>
                <a:gd name="connsiteY1" fmla="*/ 98 h 10158"/>
                <a:gd name="connsiteX2" fmla="*/ 13001 w 13001"/>
                <a:gd name="connsiteY2" fmla="*/ 0 h 10158"/>
                <a:gd name="connsiteX3" fmla="*/ 11711 w 13001"/>
                <a:gd name="connsiteY3" fmla="*/ 10158 h 10158"/>
                <a:gd name="connsiteX4" fmla="*/ 0 w 13001"/>
                <a:gd name="connsiteY4" fmla="*/ 10140 h 10158"/>
                <a:gd name="connsiteX0" fmla="*/ 0 w 13070"/>
                <a:gd name="connsiteY0" fmla="*/ 10042 h 10060"/>
                <a:gd name="connsiteX1" fmla="*/ 7 w 13070"/>
                <a:gd name="connsiteY1" fmla="*/ 0 h 10060"/>
                <a:gd name="connsiteX2" fmla="*/ 13070 w 13070"/>
                <a:gd name="connsiteY2" fmla="*/ 81 h 10060"/>
                <a:gd name="connsiteX3" fmla="*/ 11711 w 13070"/>
                <a:gd name="connsiteY3" fmla="*/ 10060 h 10060"/>
                <a:gd name="connsiteX4" fmla="*/ 0 w 13070"/>
                <a:gd name="connsiteY4" fmla="*/ 10042 h 10060"/>
                <a:gd name="connsiteX0" fmla="*/ 0 w 13162"/>
                <a:gd name="connsiteY0" fmla="*/ 10050 h 10068"/>
                <a:gd name="connsiteX1" fmla="*/ 7 w 13162"/>
                <a:gd name="connsiteY1" fmla="*/ 8 h 10068"/>
                <a:gd name="connsiteX2" fmla="*/ 13162 w 13162"/>
                <a:gd name="connsiteY2" fmla="*/ 0 h 10068"/>
                <a:gd name="connsiteX3" fmla="*/ 11711 w 13162"/>
                <a:gd name="connsiteY3" fmla="*/ 10068 h 10068"/>
                <a:gd name="connsiteX4" fmla="*/ 0 w 13162"/>
                <a:gd name="connsiteY4" fmla="*/ 10050 h 10068"/>
                <a:gd name="connsiteX0" fmla="*/ 0 w 13162"/>
                <a:gd name="connsiteY0" fmla="*/ 10050 h 10090"/>
                <a:gd name="connsiteX1" fmla="*/ 7 w 13162"/>
                <a:gd name="connsiteY1" fmla="*/ 8 h 10090"/>
                <a:gd name="connsiteX2" fmla="*/ 13162 w 13162"/>
                <a:gd name="connsiteY2" fmla="*/ 0 h 10090"/>
                <a:gd name="connsiteX3" fmla="*/ 11717 w 13162"/>
                <a:gd name="connsiteY3" fmla="*/ 10090 h 10090"/>
                <a:gd name="connsiteX4" fmla="*/ 0 w 13162"/>
                <a:gd name="connsiteY4" fmla="*/ 10050 h 10090"/>
                <a:gd name="connsiteX0" fmla="*/ 0 w 13244"/>
                <a:gd name="connsiteY0" fmla="*/ 10050 h 10090"/>
                <a:gd name="connsiteX1" fmla="*/ 7 w 13244"/>
                <a:gd name="connsiteY1" fmla="*/ 8 h 10090"/>
                <a:gd name="connsiteX2" fmla="*/ 13244 w 13244"/>
                <a:gd name="connsiteY2" fmla="*/ 0 h 10090"/>
                <a:gd name="connsiteX3" fmla="*/ 11717 w 13244"/>
                <a:gd name="connsiteY3" fmla="*/ 10090 h 10090"/>
                <a:gd name="connsiteX4" fmla="*/ 0 w 13244"/>
                <a:gd name="connsiteY4" fmla="*/ 10050 h 10090"/>
                <a:gd name="connsiteX0" fmla="*/ 0 w 13244"/>
                <a:gd name="connsiteY0" fmla="*/ 10050 h 10068"/>
                <a:gd name="connsiteX1" fmla="*/ 7 w 13244"/>
                <a:gd name="connsiteY1" fmla="*/ 8 h 10068"/>
                <a:gd name="connsiteX2" fmla="*/ 13244 w 13244"/>
                <a:gd name="connsiteY2" fmla="*/ 0 h 10068"/>
                <a:gd name="connsiteX3" fmla="*/ 11717 w 13244"/>
                <a:gd name="connsiteY3" fmla="*/ 10068 h 10068"/>
                <a:gd name="connsiteX4" fmla="*/ 0 w 13244"/>
                <a:gd name="connsiteY4" fmla="*/ 10050 h 10068"/>
                <a:gd name="connsiteX0" fmla="*/ 0 w 13244"/>
                <a:gd name="connsiteY0" fmla="*/ 10050 h 10068"/>
                <a:gd name="connsiteX1" fmla="*/ 7 w 13244"/>
                <a:gd name="connsiteY1" fmla="*/ 8 h 10068"/>
                <a:gd name="connsiteX2" fmla="*/ 13244 w 13244"/>
                <a:gd name="connsiteY2" fmla="*/ 0 h 10068"/>
                <a:gd name="connsiteX3" fmla="*/ 0 w 13244"/>
                <a:gd name="connsiteY3" fmla="*/ 10068 h 10068"/>
                <a:gd name="connsiteX4" fmla="*/ 0 w 13244"/>
                <a:gd name="connsiteY4" fmla="*/ 10050 h 10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44" h="10068">
                  <a:moveTo>
                    <a:pt x="0" y="10050"/>
                  </a:moveTo>
                  <a:cubicBezTo>
                    <a:pt x="4" y="6744"/>
                    <a:pt x="3" y="3314"/>
                    <a:pt x="7" y="8"/>
                  </a:cubicBezTo>
                  <a:lnTo>
                    <a:pt x="13244" y="0"/>
                  </a:lnTo>
                  <a:lnTo>
                    <a:pt x="0" y="10068"/>
                  </a:lnTo>
                  <a:lnTo>
                    <a:pt x="0" y="1005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-윤고딕350" pitchFamily="18" charset="-127"/>
                <a:ea typeface="-윤고딕350" pitchFamily="18" charset="-127"/>
              </a:endParaRPr>
            </a:p>
          </p:txBody>
        </p:sp>
        <p:sp>
          <p:nvSpPr>
            <p:cNvPr id="10" name="그림자_좌"/>
            <p:cNvSpPr/>
            <p:nvPr/>
          </p:nvSpPr>
          <p:spPr>
            <a:xfrm rot="10800000">
              <a:off x="2843808" y="1700808"/>
              <a:ext cx="5832648" cy="253900"/>
            </a:xfrm>
            <a:custGeom>
              <a:avLst/>
              <a:gdLst>
                <a:gd name="connsiteX0" fmla="*/ 0 w 3212968"/>
                <a:gd name="connsiteY0" fmla="*/ 215065 h 430129"/>
                <a:gd name="connsiteX1" fmla="*/ 1606484 w 3212968"/>
                <a:gd name="connsiteY1" fmla="*/ 0 h 430129"/>
                <a:gd name="connsiteX2" fmla="*/ 3212968 w 3212968"/>
                <a:gd name="connsiteY2" fmla="*/ 215065 h 430129"/>
                <a:gd name="connsiteX3" fmla="*/ 1606484 w 3212968"/>
                <a:gd name="connsiteY3" fmla="*/ 430130 h 430129"/>
                <a:gd name="connsiteX4" fmla="*/ 0 w 3212968"/>
                <a:gd name="connsiteY4" fmla="*/ 215065 h 430129"/>
                <a:gd name="connsiteX0" fmla="*/ 0 w 3212968"/>
                <a:gd name="connsiteY0" fmla="*/ 215065 h 241948"/>
                <a:gd name="connsiteX1" fmla="*/ 1606484 w 3212968"/>
                <a:gd name="connsiteY1" fmla="*/ 0 h 241948"/>
                <a:gd name="connsiteX2" fmla="*/ 3212968 w 3212968"/>
                <a:gd name="connsiteY2" fmla="*/ 215065 h 241948"/>
                <a:gd name="connsiteX3" fmla="*/ 0 w 3212968"/>
                <a:gd name="connsiteY3" fmla="*/ 215065 h 241948"/>
                <a:gd name="connsiteX0" fmla="*/ 0 w 3212968"/>
                <a:gd name="connsiteY0" fmla="*/ 223269 h 250152"/>
                <a:gd name="connsiteX1" fmla="*/ 1606484 w 3212968"/>
                <a:gd name="connsiteY1" fmla="*/ 8204 h 250152"/>
                <a:gd name="connsiteX2" fmla="*/ 3212968 w 3212968"/>
                <a:gd name="connsiteY2" fmla="*/ 223269 h 250152"/>
                <a:gd name="connsiteX3" fmla="*/ 0 w 3212968"/>
                <a:gd name="connsiteY3" fmla="*/ 223269 h 250152"/>
                <a:gd name="connsiteX0" fmla="*/ 27 w 3212995"/>
                <a:gd name="connsiteY0" fmla="*/ 220932 h 251222"/>
                <a:gd name="connsiteX1" fmla="*/ 1606511 w 3212995"/>
                <a:gd name="connsiteY1" fmla="*/ 5867 h 251222"/>
                <a:gd name="connsiteX2" fmla="*/ 3212995 w 3212995"/>
                <a:gd name="connsiteY2" fmla="*/ 220932 h 251222"/>
                <a:gd name="connsiteX3" fmla="*/ 27 w 3212995"/>
                <a:gd name="connsiteY3" fmla="*/ 220932 h 251222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20932"/>
                <a:gd name="connsiteX1" fmla="*/ 1606511 w 3213001"/>
                <a:gd name="connsiteY1" fmla="*/ 5867 h 220932"/>
                <a:gd name="connsiteX2" fmla="*/ 3212995 w 3213001"/>
                <a:gd name="connsiteY2" fmla="*/ 220932 h 220932"/>
                <a:gd name="connsiteX3" fmla="*/ 27 w 3213001"/>
                <a:gd name="connsiteY3" fmla="*/ 220932 h 22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3001" h="220932">
                  <a:moveTo>
                    <a:pt x="27" y="220932"/>
                  </a:moveTo>
                  <a:cubicBezTo>
                    <a:pt x="-6708" y="176242"/>
                    <a:pt x="1214311" y="-37911"/>
                    <a:pt x="1606511" y="5867"/>
                  </a:cubicBezTo>
                  <a:cubicBezTo>
                    <a:pt x="1998711" y="49645"/>
                    <a:pt x="3216362" y="172875"/>
                    <a:pt x="3212995" y="220932"/>
                  </a:cubicBezTo>
                  <a:lnTo>
                    <a:pt x="27" y="220932"/>
                  </a:lnTo>
                  <a:close/>
                </a:path>
              </a:pathLst>
            </a:custGeom>
            <a:gradFill>
              <a:gsLst>
                <a:gs pos="19000">
                  <a:schemeClr val="tx1">
                    <a:alpha val="0"/>
                  </a:schemeClr>
                </a:gs>
                <a:gs pos="0">
                  <a:schemeClr val="tx1">
                    <a:alpha val="63000"/>
                  </a:schemeClr>
                </a:gs>
              </a:gsLst>
              <a:lin ang="16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50" pitchFamily="18" charset="-127"/>
                <a:ea typeface="-윤고딕350" pitchFamily="18" charset="-127"/>
              </a:endParaRPr>
            </a:p>
          </p:txBody>
        </p:sp>
        <p:sp>
          <p:nvSpPr>
            <p:cNvPr id="11" name="그림자_좌"/>
            <p:cNvSpPr/>
            <p:nvPr/>
          </p:nvSpPr>
          <p:spPr>
            <a:xfrm rot="16200000">
              <a:off x="7685410" y="2437954"/>
              <a:ext cx="1728192" cy="253900"/>
            </a:xfrm>
            <a:custGeom>
              <a:avLst/>
              <a:gdLst>
                <a:gd name="connsiteX0" fmla="*/ 0 w 3212968"/>
                <a:gd name="connsiteY0" fmla="*/ 215065 h 430129"/>
                <a:gd name="connsiteX1" fmla="*/ 1606484 w 3212968"/>
                <a:gd name="connsiteY1" fmla="*/ 0 h 430129"/>
                <a:gd name="connsiteX2" fmla="*/ 3212968 w 3212968"/>
                <a:gd name="connsiteY2" fmla="*/ 215065 h 430129"/>
                <a:gd name="connsiteX3" fmla="*/ 1606484 w 3212968"/>
                <a:gd name="connsiteY3" fmla="*/ 430130 h 430129"/>
                <a:gd name="connsiteX4" fmla="*/ 0 w 3212968"/>
                <a:gd name="connsiteY4" fmla="*/ 215065 h 430129"/>
                <a:gd name="connsiteX0" fmla="*/ 0 w 3212968"/>
                <a:gd name="connsiteY0" fmla="*/ 215065 h 241948"/>
                <a:gd name="connsiteX1" fmla="*/ 1606484 w 3212968"/>
                <a:gd name="connsiteY1" fmla="*/ 0 h 241948"/>
                <a:gd name="connsiteX2" fmla="*/ 3212968 w 3212968"/>
                <a:gd name="connsiteY2" fmla="*/ 215065 h 241948"/>
                <a:gd name="connsiteX3" fmla="*/ 0 w 3212968"/>
                <a:gd name="connsiteY3" fmla="*/ 215065 h 241948"/>
                <a:gd name="connsiteX0" fmla="*/ 0 w 3212968"/>
                <a:gd name="connsiteY0" fmla="*/ 223269 h 250152"/>
                <a:gd name="connsiteX1" fmla="*/ 1606484 w 3212968"/>
                <a:gd name="connsiteY1" fmla="*/ 8204 h 250152"/>
                <a:gd name="connsiteX2" fmla="*/ 3212968 w 3212968"/>
                <a:gd name="connsiteY2" fmla="*/ 223269 h 250152"/>
                <a:gd name="connsiteX3" fmla="*/ 0 w 3212968"/>
                <a:gd name="connsiteY3" fmla="*/ 223269 h 250152"/>
                <a:gd name="connsiteX0" fmla="*/ 27 w 3212995"/>
                <a:gd name="connsiteY0" fmla="*/ 220932 h 251222"/>
                <a:gd name="connsiteX1" fmla="*/ 1606511 w 3212995"/>
                <a:gd name="connsiteY1" fmla="*/ 5867 h 251222"/>
                <a:gd name="connsiteX2" fmla="*/ 3212995 w 3212995"/>
                <a:gd name="connsiteY2" fmla="*/ 220932 h 251222"/>
                <a:gd name="connsiteX3" fmla="*/ 27 w 3212995"/>
                <a:gd name="connsiteY3" fmla="*/ 220932 h 251222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20932"/>
                <a:gd name="connsiteX1" fmla="*/ 1606511 w 3213001"/>
                <a:gd name="connsiteY1" fmla="*/ 5867 h 220932"/>
                <a:gd name="connsiteX2" fmla="*/ 3212995 w 3213001"/>
                <a:gd name="connsiteY2" fmla="*/ 220932 h 220932"/>
                <a:gd name="connsiteX3" fmla="*/ 27 w 3213001"/>
                <a:gd name="connsiteY3" fmla="*/ 220932 h 22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3001" h="220932">
                  <a:moveTo>
                    <a:pt x="27" y="220932"/>
                  </a:moveTo>
                  <a:cubicBezTo>
                    <a:pt x="-6708" y="176242"/>
                    <a:pt x="1214311" y="-37911"/>
                    <a:pt x="1606511" y="5867"/>
                  </a:cubicBezTo>
                  <a:cubicBezTo>
                    <a:pt x="1998711" y="49645"/>
                    <a:pt x="3216362" y="172875"/>
                    <a:pt x="3212995" y="220932"/>
                  </a:cubicBezTo>
                  <a:lnTo>
                    <a:pt x="27" y="220932"/>
                  </a:lnTo>
                  <a:close/>
                </a:path>
              </a:pathLst>
            </a:custGeom>
            <a:gradFill>
              <a:gsLst>
                <a:gs pos="19000">
                  <a:schemeClr val="tx1">
                    <a:alpha val="0"/>
                  </a:schemeClr>
                </a:gs>
                <a:gs pos="0">
                  <a:schemeClr val="tx1">
                    <a:alpha val="63000"/>
                  </a:schemeClr>
                </a:gs>
              </a:gsLst>
              <a:lin ang="16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50" pitchFamily="18" charset="-127"/>
                <a:ea typeface="-윤고딕350" pitchFamily="18" charset="-127"/>
              </a:endParaRPr>
            </a:p>
          </p:txBody>
        </p:sp>
        <p:sp>
          <p:nvSpPr>
            <p:cNvPr id="12" name="그림자_좌"/>
            <p:cNvSpPr/>
            <p:nvPr/>
          </p:nvSpPr>
          <p:spPr>
            <a:xfrm rot="10800000" flipV="1">
              <a:off x="467544" y="3068960"/>
              <a:ext cx="8208912" cy="360040"/>
            </a:xfrm>
            <a:custGeom>
              <a:avLst/>
              <a:gdLst>
                <a:gd name="connsiteX0" fmla="*/ 0 w 3212968"/>
                <a:gd name="connsiteY0" fmla="*/ 215065 h 430129"/>
                <a:gd name="connsiteX1" fmla="*/ 1606484 w 3212968"/>
                <a:gd name="connsiteY1" fmla="*/ 0 h 430129"/>
                <a:gd name="connsiteX2" fmla="*/ 3212968 w 3212968"/>
                <a:gd name="connsiteY2" fmla="*/ 215065 h 430129"/>
                <a:gd name="connsiteX3" fmla="*/ 1606484 w 3212968"/>
                <a:gd name="connsiteY3" fmla="*/ 430130 h 430129"/>
                <a:gd name="connsiteX4" fmla="*/ 0 w 3212968"/>
                <a:gd name="connsiteY4" fmla="*/ 215065 h 430129"/>
                <a:gd name="connsiteX0" fmla="*/ 0 w 3212968"/>
                <a:gd name="connsiteY0" fmla="*/ 215065 h 241948"/>
                <a:gd name="connsiteX1" fmla="*/ 1606484 w 3212968"/>
                <a:gd name="connsiteY1" fmla="*/ 0 h 241948"/>
                <a:gd name="connsiteX2" fmla="*/ 3212968 w 3212968"/>
                <a:gd name="connsiteY2" fmla="*/ 215065 h 241948"/>
                <a:gd name="connsiteX3" fmla="*/ 0 w 3212968"/>
                <a:gd name="connsiteY3" fmla="*/ 215065 h 241948"/>
                <a:gd name="connsiteX0" fmla="*/ 0 w 3212968"/>
                <a:gd name="connsiteY0" fmla="*/ 223269 h 250152"/>
                <a:gd name="connsiteX1" fmla="*/ 1606484 w 3212968"/>
                <a:gd name="connsiteY1" fmla="*/ 8204 h 250152"/>
                <a:gd name="connsiteX2" fmla="*/ 3212968 w 3212968"/>
                <a:gd name="connsiteY2" fmla="*/ 223269 h 250152"/>
                <a:gd name="connsiteX3" fmla="*/ 0 w 3212968"/>
                <a:gd name="connsiteY3" fmla="*/ 223269 h 250152"/>
                <a:gd name="connsiteX0" fmla="*/ 27 w 3212995"/>
                <a:gd name="connsiteY0" fmla="*/ 220932 h 251222"/>
                <a:gd name="connsiteX1" fmla="*/ 1606511 w 3212995"/>
                <a:gd name="connsiteY1" fmla="*/ 5867 h 251222"/>
                <a:gd name="connsiteX2" fmla="*/ 3212995 w 3212995"/>
                <a:gd name="connsiteY2" fmla="*/ 220932 h 251222"/>
                <a:gd name="connsiteX3" fmla="*/ 27 w 3212995"/>
                <a:gd name="connsiteY3" fmla="*/ 220932 h 251222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20932"/>
                <a:gd name="connsiteX1" fmla="*/ 1606511 w 3213001"/>
                <a:gd name="connsiteY1" fmla="*/ 5867 h 220932"/>
                <a:gd name="connsiteX2" fmla="*/ 3212995 w 3213001"/>
                <a:gd name="connsiteY2" fmla="*/ 220932 h 220932"/>
                <a:gd name="connsiteX3" fmla="*/ 27 w 3213001"/>
                <a:gd name="connsiteY3" fmla="*/ 220932 h 22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3001" h="220932">
                  <a:moveTo>
                    <a:pt x="27" y="220932"/>
                  </a:moveTo>
                  <a:cubicBezTo>
                    <a:pt x="-6708" y="176242"/>
                    <a:pt x="1214311" y="-37911"/>
                    <a:pt x="1606511" y="5867"/>
                  </a:cubicBezTo>
                  <a:cubicBezTo>
                    <a:pt x="1998711" y="49645"/>
                    <a:pt x="3216362" y="172875"/>
                    <a:pt x="3212995" y="220932"/>
                  </a:cubicBezTo>
                  <a:lnTo>
                    <a:pt x="27" y="220932"/>
                  </a:lnTo>
                  <a:close/>
                </a:path>
              </a:pathLst>
            </a:custGeom>
            <a:gradFill>
              <a:gsLst>
                <a:gs pos="19000">
                  <a:schemeClr val="tx1">
                    <a:alpha val="0"/>
                  </a:schemeClr>
                </a:gs>
                <a:gs pos="0">
                  <a:schemeClr val="tx1">
                    <a:alpha val="63000"/>
                  </a:schemeClr>
                </a:gs>
              </a:gsLst>
              <a:lin ang="16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50" pitchFamily="18" charset="-127"/>
                <a:ea typeface="-윤고딕350" pitchFamily="18" charset="-127"/>
              </a:endParaRPr>
            </a:p>
          </p:txBody>
        </p:sp>
        <p:sp>
          <p:nvSpPr>
            <p:cNvPr id="13" name="그림자_좌"/>
            <p:cNvSpPr/>
            <p:nvPr/>
          </p:nvSpPr>
          <p:spPr>
            <a:xfrm rot="16200000" flipV="1">
              <a:off x="-288540" y="2456892"/>
              <a:ext cx="1728192" cy="216024"/>
            </a:xfrm>
            <a:custGeom>
              <a:avLst/>
              <a:gdLst>
                <a:gd name="connsiteX0" fmla="*/ 0 w 3212968"/>
                <a:gd name="connsiteY0" fmla="*/ 215065 h 430129"/>
                <a:gd name="connsiteX1" fmla="*/ 1606484 w 3212968"/>
                <a:gd name="connsiteY1" fmla="*/ 0 h 430129"/>
                <a:gd name="connsiteX2" fmla="*/ 3212968 w 3212968"/>
                <a:gd name="connsiteY2" fmla="*/ 215065 h 430129"/>
                <a:gd name="connsiteX3" fmla="*/ 1606484 w 3212968"/>
                <a:gd name="connsiteY3" fmla="*/ 430130 h 430129"/>
                <a:gd name="connsiteX4" fmla="*/ 0 w 3212968"/>
                <a:gd name="connsiteY4" fmla="*/ 215065 h 430129"/>
                <a:gd name="connsiteX0" fmla="*/ 0 w 3212968"/>
                <a:gd name="connsiteY0" fmla="*/ 215065 h 241948"/>
                <a:gd name="connsiteX1" fmla="*/ 1606484 w 3212968"/>
                <a:gd name="connsiteY1" fmla="*/ 0 h 241948"/>
                <a:gd name="connsiteX2" fmla="*/ 3212968 w 3212968"/>
                <a:gd name="connsiteY2" fmla="*/ 215065 h 241948"/>
                <a:gd name="connsiteX3" fmla="*/ 0 w 3212968"/>
                <a:gd name="connsiteY3" fmla="*/ 215065 h 241948"/>
                <a:gd name="connsiteX0" fmla="*/ 0 w 3212968"/>
                <a:gd name="connsiteY0" fmla="*/ 223269 h 250152"/>
                <a:gd name="connsiteX1" fmla="*/ 1606484 w 3212968"/>
                <a:gd name="connsiteY1" fmla="*/ 8204 h 250152"/>
                <a:gd name="connsiteX2" fmla="*/ 3212968 w 3212968"/>
                <a:gd name="connsiteY2" fmla="*/ 223269 h 250152"/>
                <a:gd name="connsiteX3" fmla="*/ 0 w 3212968"/>
                <a:gd name="connsiteY3" fmla="*/ 223269 h 250152"/>
                <a:gd name="connsiteX0" fmla="*/ 27 w 3212995"/>
                <a:gd name="connsiteY0" fmla="*/ 220932 h 251222"/>
                <a:gd name="connsiteX1" fmla="*/ 1606511 w 3212995"/>
                <a:gd name="connsiteY1" fmla="*/ 5867 h 251222"/>
                <a:gd name="connsiteX2" fmla="*/ 3212995 w 3212995"/>
                <a:gd name="connsiteY2" fmla="*/ 220932 h 251222"/>
                <a:gd name="connsiteX3" fmla="*/ 27 w 3212995"/>
                <a:gd name="connsiteY3" fmla="*/ 220932 h 251222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20932"/>
                <a:gd name="connsiteX1" fmla="*/ 1606511 w 3213001"/>
                <a:gd name="connsiteY1" fmla="*/ 5867 h 220932"/>
                <a:gd name="connsiteX2" fmla="*/ 3212995 w 3213001"/>
                <a:gd name="connsiteY2" fmla="*/ 220932 h 220932"/>
                <a:gd name="connsiteX3" fmla="*/ 27 w 3213001"/>
                <a:gd name="connsiteY3" fmla="*/ 220932 h 22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3001" h="220932">
                  <a:moveTo>
                    <a:pt x="27" y="220932"/>
                  </a:moveTo>
                  <a:cubicBezTo>
                    <a:pt x="-6708" y="176242"/>
                    <a:pt x="1214311" y="-37911"/>
                    <a:pt x="1606511" y="5867"/>
                  </a:cubicBezTo>
                  <a:cubicBezTo>
                    <a:pt x="1998711" y="49645"/>
                    <a:pt x="3216362" y="172875"/>
                    <a:pt x="3212995" y="220932"/>
                  </a:cubicBezTo>
                  <a:lnTo>
                    <a:pt x="27" y="220932"/>
                  </a:lnTo>
                  <a:close/>
                </a:path>
              </a:pathLst>
            </a:custGeom>
            <a:gradFill>
              <a:gsLst>
                <a:gs pos="19000">
                  <a:schemeClr val="tx1">
                    <a:alpha val="0"/>
                  </a:schemeClr>
                </a:gs>
                <a:gs pos="0">
                  <a:schemeClr val="tx1">
                    <a:alpha val="63000"/>
                  </a:schemeClr>
                </a:gs>
              </a:gsLst>
              <a:lin ang="16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50" pitchFamily="18" charset="-127"/>
                <a:ea typeface="-윤고딕350" pitchFamily="18" charset="-127"/>
              </a:endParaRPr>
            </a:p>
          </p:txBody>
        </p:sp>
        <p:sp>
          <p:nvSpPr>
            <p:cNvPr id="14" name="그림자_좌"/>
            <p:cNvSpPr/>
            <p:nvPr/>
          </p:nvSpPr>
          <p:spPr>
            <a:xfrm rot="10800000">
              <a:off x="467544" y="1700808"/>
              <a:ext cx="360040" cy="253900"/>
            </a:xfrm>
            <a:custGeom>
              <a:avLst/>
              <a:gdLst>
                <a:gd name="connsiteX0" fmla="*/ 0 w 3212968"/>
                <a:gd name="connsiteY0" fmla="*/ 215065 h 430129"/>
                <a:gd name="connsiteX1" fmla="*/ 1606484 w 3212968"/>
                <a:gd name="connsiteY1" fmla="*/ 0 h 430129"/>
                <a:gd name="connsiteX2" fmla="*/ 3212968 w 3212968"/>
                <a:gd name="connsiteY2" fmla="*/ 215065 h 430129"/>
                <a:gd name="connsiteX3" fmla="*/ 1606484 w 3212968"/>
                <a:gd name="connsiteY3" fmla="*/ 430130 h 430129"/>
                <a:gd name="connsiteX4" fmla="*/ 0 w 3212968"/>
                <a:gd name="connsiteY4" fmla="*/ 215065 h 430129"/>
                <a:gd name="connsiteX0" fmla="*/ 0 w 3212968"/>
                <a:gd name="connsiteY0" fmla="*/ 215065 h 241948"/>
                <a:gd name="connsiteX1" fmla="*/ 1606484 w 3212968"/>
                <a:gd name="connsiteY1" fmla="*/ 0 h 241948"/>
                <a:gd name="connsiteX2" fmla="*/ 3212968 w 3212968"/>
                <a:gd name="connsiteY2" fmla="*/ 215065 h 241948"/>
                <a:gd name="connsiteX3" fmla="*/ 0 w 3212968"/>
                <a:gd name="connsiteY3" fmla="*/ 215065 h 241948"/>
                <a:gd name="connsiteX0" fmla="*/ 0 w 3212968"/>
                <a:gd name="connsiteY0" fmla="*/ 223269 h 250152"/>
                <a:gd name="connsiteX1" fmla="*/ 1606484 w 3212968"/>
                <a:gd name="connsiteY1" fmla="*/ 8204 h 250152"/>
                <a:gd name="connsiteX2" fmla="*/ 3212968 w 3212968"/>
                <a:gd name="connsiteY2" fmla="*/ 223269 h 250152"/>
                <a:gd name="connsiteX3" fmla="*/ 0 w 3212968"/>
                <a:gd name="connsiteY3" fmla="*/ 223269 h 250152"/>
                <a:gd name="connsiteX0" fmla="*/ 27 w 3212995"/>
                <a:gd name="connsiteY0" fmla="*/ 220932 h 251222"/>
                <a:gd name="connsiteX1" fmla="*/ 1606511 w 3212995"/>
                <a:gd name="connsiteY1" fmla="*/ 5867 h 251222"/>
                <a:gd name="connsiteX2" fmla="*/ 3212995 w 3212995"/>
                <a:gd name="connsiteY2" fmla="*/ 220932 h 251222"/>
                <a:gd name="connsiteX3" fmla="*/ 27 w 3212995"/>
                <a:gd name="connsiteY3" fmla="*/ 220932 h 251222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20932"/>
                <a:gd name="connsiteX1" fmla="*/ 1606511 w 3213001"/>
                <a:gd name="connsiteY1" fmla="*/ 5867 h 220932"/>
                <a:gd name="connsiteX2" fmla="*/ 3212995 w 3213001"/>
                <a:gd name="connsiteY2" fmla="*/ 220932 h 220932"/>
                <a:gd name="connsiteX3" fmla="*/ 27 w 3213001"/>
                <a:gd name="connsiteY3" fmla="*/ 220932 h 22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3001" h="220932">
                  <a:moveTo>
                    <a:pt x="27" y="220932"/>
                  </a:moveTo>
                  <a:cubicBezTo>
                    <a:pt x="-6708" y="176242"/>
                    <a:pt x="1214311" y="-37911"/>
                    <a:pt x="1606511" y="5867"/>
                  </a:cubicBezTo>
                  <a:cubicBezTo>
                    <a:pt x="1998711" y="49645"/>
                    <a:pt x="3216362" y="172875"/>
                    <a:pt x="3212995" y="220932"/>
                  </a:cubicBezTo>
                  <a:lnTo>
                    <a:pt x="27" y="220932"/>
                  </a:lnTo>
                  <a:close/>
                </a:path>
              </a:pathLst>
            </a:custGeom>
            <a:gradFill>
              <a:gsLst>
                <a:gs pos="19000">
                  <a:schemeClr val="tx1">
                    <a:alpha val="0"/>
                  </a:schemeClr>
                </a:gs>
                <a:gs pos="0">
                  <a:schemeClr val="tx1">
                    <a:alpha val="63000"/>
                  </a:schemeClr>
                </a:gs>
              </a:gsLst>
              <a:lin ang="16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50" pitchFamily="18" charset="-127"/>
                <a:ea typeface="-윤고딕350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03648" y="1549620"/>
              <a:ext cx="997389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ko-KR" altLang="en-US" dirty="0" smtClean="0">
                  <a:latin typeface="배달의민족 주아" pitchFamily="18" charset="-127"/>
                  <a:ea typeface="배달의민족 주아" pitchFamily="18" charset="-127"/>
                </a:rPr>
                <a:t>개발 동기</a:t>
              </a:r>
              <a:endParaRPr lang="ko-KR" altLang="en-US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6128" y="2416167"/>
              <a:ext cx="7860328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latin typeface="배달의민족 주아" pitchFamily="18" charset="-127"/>
                  <a:ea typeface="배달의민족 주아" pitchFamily="18" charset="-127"/>
                </a:rPr>
                <a:t>하루마다 공부한 내용을 올리는 사이트</a:t>
              </a:r>
              <a:r>
                <a:rPr lang="en-US" altLang="ko-KR" sz="1600" dirty="0" smtClean="0">
                  <a:latin typeface="배달의민족 주아" pitchFamily="18" charset="-127"/>
                  <a:ea typeface="배달의민족 주아" pitchFamily="18" charset="-127"/>
                </a:rPr>
                <a:t>, </a:t>
              </a:r>
              <a:r>
                <a:rPr lang="en-US" altLang="ko-KR" sz="1600" dirty="0" err="1" smtClean="0">
                  <a:latin typeface="배달의민족 주아" pitchFamily="18" charset="-127"/>
                  <a:ea typeface="배달의민족 주아" pitchFamily="18" charset="-127"/>
                </a:rPr>
                <a:t>github</a:t>
              </a:r>
              <a:r>
                <a:rPr lang="ko-KR" altLang="en-US" sz="1600" dirty="0" smtClean="0">
                  <a:latin typeface="배달의민족 주아" pitchFamily="18" charset="-127"/>
                  <a:ea typeface="배달의민족 주아" pitchFamily="18" charset="-127"/>
                </a:rPr>
                <a:t>에서 아이디어</a:t>
              </a:r>
              <a:endParaRPr lang="en-US" altLang="ko-KR" sz="1600" dirty="0" smtClean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839462" y="1733047"/>
            <a:ext cx="1799896" cy="1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29"/>
          <p:cNvGrpSpPr/>
          <p:nvPr/>
        </p:nvGrpSpPr>
        <p:grpSpPr>
          <a:xfrm>
            <a:off x="467544" y="3555250"/>
            <a:ext cx="8208912" cy="2757336"/>
            <a:chOff x="467544" y="1475492"/>
            <a:chExt cx="8208912" cy="1953508"/>
          </a:xfrm>
        </p:grpSpPr>
        <p:sp>
          <p:nvSpPr>
            <p:cNvPr id="31" name="2번 도형"/>
            <p:cNvSpPr/>
            <p:nvPr/>
          </p:nvSpPr>
          <p:spPr>
            <a:xfrm flipV="1">
              <a:off x="827584" y="1475492"/>
              <a:ext cx="576064" cy="432048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60"/>
                <a:gd name="connsiteX1" fmla="*/ 2000 w 10000"/>
                <a:gd name="connsiteY1" fmla="*/ 0 h 10060"/>
                <a:gd name="connsiteX2" fmla="*/ 10000 w 10000"/>
                <a:gd name="connsiteY2" fmla="*/ 0 h 10060"/>
                <a:gd name="connsiteX3" fmla="*/ 8744 w 10000"/>
                <a:gd name="connsiteY3" fmla="*/ 10060 h 10060"/>
                <a:gd name="connsiteX4" fmla="*/ 0 w 10000"/>
                <a:gd name="connsiteY4" fmla="*/ 10000 h 10060"/>
                <a:gd name="connsiteX0" fmla="*/ 2935 w 12935"/>
                <a:gd name="connsiteY0" fmla="*/ 10000 h 10060"/>
                <a:gd name="connsiteX1" fmla="*/ 0 w 12935"/>
                <a:gd name="connsiteY1" fmla="*/ 0 h 10060"/>
                <a:gd name="connsiteX2" fmla="*/ 12935 w 12935"/>
                <a:gd name="connsiteY2" fmla="*/ 0 h 10060"/>
                <a:gd name="connsiteX3" fmla="*/ 11679 w 12935"/>
                <a:gd name="connsiteY3" fmla="*/ 10060 h 10060"/>
                <a:gd name="connsiteX4" fmla="*/ 2935 w 12935"/>
                <a:gd name="connsiteY4" fmla="*/ 10000 h 10060"/>
                <a:gd name="connsiteX0" fmla="*/ 0 w 12947"/>
                <a:gd name="connsiteY0" fmla="*/ 9917 h 10060"/>
                <a:gd name="connsiteX1" fmla="*/ 12 w 12947"/>
                <a:gd name="connsiteY1" fmla="*/ 0 h 10060"/>
                <a:gd name="connsiteX2" fmla="*/ 12947 w 12947"/>
                <a:gd name="connsiteY2" fmla="*/ 0 h 10060"/>
                <a:gd name="connsiteX3" fmla="*/ 11691 w 12947"/>
                <a:gd name="connsiteY3" fmla="*/ 10060 h 10060"/>
                <a:gd name="connsiteX4" fmla="*/ 0 w 12947"/>
                <a:gd name="connsiteY4" fmla="*/ 9917 h 10060"/>
                <a:gd name="connsiteX0" fmla="*/ 0 w 12947"/>
                <a:gd name="connsiteY0" fmla="*/ 9917 h 10060"/>
                <a:gd name="connsiteX1" fmla="*/ 2 w 12947"/>
                <a:gd name="connsiteY1" fmla="*/ 0 h 10060"/>
                <a:gd name="connsiteX2" fmla="*/ 12947 w 12947"/>
                <a:gd name="connsiteY2" fmla="*/ 0 h 10060"/>
                <a:gd name="connsiteX3" fmla="*/ 11691 w 12947"/>
                <a:gd name="connsiteY3" fmla="*/ 10060 h 10060"/>
                <a:gd name="connsiteX4" fmla="*/ 0 w 12947"/>
                <a:gd name="connsiteY4" fmla="*/ 9917 h 10060"/>
                <a:gd name="connsiteX0" fmla="*/ 0 w 12957"/>
                <a:gd name="connsiteY0" fmla="*/ 9962 h 10060"/>
                <a:gd name="connsiteX1" fmla="*/ 12 w 12957"/>
                <a:gd name="connsiteY1" fmla="*/ 0 h 10060"/>
                <a:gd name="connsiteX2" fmla="*/ 12957 w 12957"/>
                <a:gd name="connsiteY2" fmla="*/ 0 h 10060"/>
                <a:gd name="connsiteX3" fmla="*/ 11701 w 12957"/>
                <a:gd name="connsiteY3" fmla="*/ 10060 h 10060"/>
                <a:gd name="connsiteX4" fmla="*/ 0 w 12957"/>
                <a:gd name="connsiteY4" fmla="*/ 9962 h 10060"/>
                <a:gd name="connsiteX0" fmla="*/ 0 w 12967"/>
                <a:gd name="connsiteY0" fmla="*/ 10051 h 10060"/>
                <a:gd name="connsiteX1" fmla="*/ 22 w 12967"/>
                <a:gd name="connsiteY1" fmla="*/ 0 h 10060"/>
                <a:gd name="connsiteX2" fmla="*/ 12967 w 12967"/>
                <a:gd name="connsiteY2" fmla="*/ 0 h 10060"/>
                <a:gd name="connsiteX3" fmla="*/ 11711 w 12967"/>
                <a:gd name="connsiteY3" fmla="*/ 10060 h 10060"/>
                <a:gd name="connsiteX4" fmla="*/ 0 w 12967"/>
                <a:gd name="connsiteY4" fmla="*/ 10051 h 10060"/>
                <a:gd name="connsiteX0" fmla="*/ 0 w 12967"/>
                <a:gd name="connsiteY0" fmla="*/ 10185 h 10185"/>
                <a:gd name="connsiteX1" fmla="*/ 22 w 12967"/>
                <a:gd name="connsiteY1" fmla="*/ 0 h 10185"/>
                <a:gd name="connsiteX2" fmla="*/ 12967 w 12967"/>
                <a:gd name="connsiteY2" fmla="*/ 0 h 10185"/>
                <a:gd name="connsiteX3" fmla="*/ 11711 w 12967"/>
                <a:gd name="connsiteY3" fmla="*/ 10060 h 10185"/>
                <a:gd name="connsiteX4" fmla="*/ 0 w 12967"/>
                <a:gd name="connsiteY4" fmla="*/ 10185 h 10185"/>
                <a:gd name="connsiteX0" fmla="*/ 0 w 12967"/>
                <a:gd name="connsiteY0" fmla="*/ 10042 h 10060"/>
                <a:gd name="connsiteX1" fmla="*/ 22 w 12967"/>
                <a:gd name="connsiteY1" fmla="*/ 0 h 10060"/>
                <a:gd name="connsiteX2" fmla="*/ 12967 w 12967"/>
                <a:gd name="connsiteY2" fmla="*/ 0 h 10060"/>
                <a:gd name="connsiteX3" fmla="*/ 11711 w 12967"/>
                <a:gd name="connsiteY3" fmla="*/ 10060 h 10060"/>
                <a:gd name="connsiteX4" fmla="*/ 0 w 12967"/>
                <a:gd name="connsiteY4" fmla="*/ 10042 h 10060"/>
                <a:gd name="connsiteX0" fmla="*/ 0 w 12986"/>
                <a:gd name="connsiteY0" fmla="*/ 10042 h 10060"/>
                <a:gd name="connsiteX1" fmla="*/ 22 w 12986"/>
                <a:gd name="connsiteY1" fmla="*/ 0 h 10060"/>
                <a:gd name="connsiteX2" fmla="*/ 12986 w 12986"/>
                <a:gd name="connsiteY2" fmla="*/ 45 h 10060"/>
                <a:gd name="connsiteX3" fmla="*/ 11711 w 12986"/>
                <a:gd name="connsiteY3" fmla="*/ 10060 h 10060"/>
                <a:gd name="connsiteX4" fmla="*/ 0 w 12986"/>
                <a:gd name="connsiteY4" fmla="*/ 10042 h 10060"/>
                <a:gd name="connsiteX0" fmla="*/ 0 w 13001"/>
                <a:gd name="connsiteY0" fmla="*/ 10140 h 10158"/>
                <a:gd name="connsiteX1" fmla="*/ 22 w 13001"/>
                <a:gd name="connsiteY1" fmla="*/ 98 h 10158"/>
                <a:gd name="connsiteX2" fmla="*/ 13001 w 13001"/>
                <a:gd name="connsiteY2" fmla="*/ 0 h 10158"/>
                <a:gd name="connsiteX3" fmla="*/ 11711 w 13001"/>
                <a:gd name="connsiteY3" fmla="*/ 10158 h 10158"/>
                <a:gd name="connsiteX4" fmla="*/ 0 w 13001"/>
                <a:gd name="connsiteY4" fmla="*/ 10140 h 10158"/>
                <a:gd name="connsiteX0" fmla="*/ 0 w 13001"/>
                <a:gd name="connsiteY0" fmla="*/ 10140 h 10158"/>
                <a:gd name="connsiteX1" fmla="*/ 7 w 13001"/>
                <a:gd name="connsiteY1" fmla="*/ 98 h 10158"/>
                <a:gd name="connsiteX2" fmla="*/ 13001 w 13001"/>
                <a:gd name="connsiteY2" fmla="*/ 0 h 10158"/>
                <a:gd name="connsiteX3" fmla="*/ 11711 w 13001"/>
                <a:gd name="connsiteY3" fmla="*/ 10158 h 10158"/>
                <a:gd name="connsiteX4" fmla="*/ 0 w 13001"/>
                <a:gd name="connsiteY4" fmla="*/ 10140 h 10158"/>
                <a:gd name="connsiteX0" fmla="*/ 0 w 13001"/>
                <a:gd name="connsiteY0" fmla="*/ 10140 h 10158"/>
                <a:gd name="connsiteX1" fmla="*/ 7 w 13001"/>
                <a:gd name="connsiteY1" fmla="*/ 98 h 10158"/>
                <a:gd name="connsiteX2" fmla="*/ 13001 w 13001"/>
                <a:gd name="connsiteY2" fmla="*/ 0 h 10158"/>
                <a:gd name="connsiteX3" fmla="*/ 11711 w 13001"/>
                <a:gd name="connsiteY3" fmla="*/ 10158 h 10158"/>
                <a:gd name="connsiteX4" fmla="*/ 0 w 13001"/>
                <a:gd name="connsiteY4" fmla="*/ 10140 h 10158"/>
                <a:gd name="connsiteX0" fmla="*/ 0 w 13070"/>
                <a:gd name="connsiteY0" fmla="*/ 10042 h 10060"/>
                <a:gd name="connsiteX1" fmla="*/ 7 w 13070"/>
                <a:gd name="connsiteY1" fmla="*/ 0 h 10060"/>
                <a:gd name="connsiteX2" fmla="*/ 13070 w 13070"/>
                <a:gd name="connsiteY2" fmla="*/ 81 h 10060"/>
                <a:gd name="connsiteX3" fmla="*/ 11711 w 13070"/>
                <a:gd name="connsiteY3" fmla="*/ 10060 h 10060"/>
                <a:gd name="connsiteX4" fmla="*/ 0 w 13070"/>
                <a:gd name="connsiteY4" fmla="*/ 10042 h 10060"/>
                <a:gd name="connsiteX0" fmla="*/ 0 w 13162"/>
                <a:gd name="connsiteY0" fmla="*/ 10050 h 10068"/>
                <a:gd name="connsiteX1" fmla="*/ 7 w 13162"/>
                <a:gd name="connsiteY1" fmla="*/ 8 h 10068"/>
                <a:gd name="connsiteX2" fmla="*/ 13162 w 13162"/>
                <a:gd name="connsiteY2" fmla="*/ 0 h 10068"/>
                <a:gd name="connsiteX3" fmla="*/ 11711 w 13162"/>
                <a:gd name="connsiteY3" fmla="*/ 10068 h 10068"/>
                <a:gd name="connsiteX4" fmla="*/ 0 w 13162"/>
                <a:gd name="connsiteY4" fmla="*/ 10050 h 10068"/>
                <a:gd name="connsiteX0" fmla="*/ 0 w 13162"/>
                <a:gd name="connsiteY0" fmla="*/ 10050 h 10090"/>
                <a:gd name="connsiteX1" fmla="*/ 7 w 13162"/>
                <a:gd name="connsiteY1" fmla="*/ 8 h 10090"/>
                <a:gd name="connsiteX2" fmla="*/ 13162 w 13162"/>
                <a:gd name="connsiteY2" fmla="*/ 0 h 10090"/>
                <a:gd name="connsiteX3" fmla="*/ 11717 w 13162"/>
                <a:gd name="connsiteY3" fmla="*/ 10090 h 10090"/>
                <a:gd name="connsiteX4" fmla="*/ 0 w 13162"/>
                <a:gd name="connsiteY4" fmla="*/ 10050 h 10090"/>
                <a:gd name="connsiteX0" fmla="*/ 0 w 13244"/>
                <a:gd name="connsiteY0" fmla="*/ 10050 h 10090"/>
                <a:gd name="connsiteX1" fmla="*/ 7 w 13244"/>
                <a:gd name="connsiteY1" fmla="*/ 8 h 10090"/>
                <a:gd name="connsiteX2" fmla="*/ 13244 w 13244"/>
                <a:gd name="connsiteY2" fmla="*/ 0 h 10090"/>
                <a:gd name="connsiteX3" fmla="*/ 11717 w 13244"/>
                <a:gd name="connsiteY3" fmla="*/ 10090 h 10090"/>
                <a:gd name="connsiteX4" fmla="*/ 0 w 13244"/>
                <a:gd name="connsiteY4" fmla="*/ 10050 h 10090"/>
                <a:gd name="connsiteX0" fmla="*/ 0 w 13244"/>
                <a:gd name="connsiteY0" fmla="*/ 10050 h 10068"/>
                <a:gd name="connsiteX1" fmla="*/ 7 w 13244"/>
                <a:gd name="connsiteY1" fmla="*/ 8 h 10068"/>
                <a:gd name="connsiteX2" fmla="*/ 13244 w 13244"/>
                <a:gd name="connsiteY2" fmla="*/ 0 h 10068"/>
                <a:gd name="connsiteX3" fmla="*/ 11717 w 13244"/>
                <a:gd name="connsiteY3" fmla="*/ 10068 h 10068"/>
                <a:gd name="connsiteX4" fmla="*/ 0 w 13244"/>
                <a:gd name="connsiteY4" fmla="*/ 10050 h 10068"/>
                <a:gd name="connsiteX0" fmla="*/ 0 w 13244"/>
                <a:gd name="connsiteY0" fmla="*/ 10050 h 10068"/>
                <a:gd name="connsiteX1" fmla="*/ 7 w 13244"/>
                <a:gd name="connsiteY1" fmla="*/ 8 h 10068"/>
                <a:gd name="connsiteX2" fmla="*/ 13244 w 13244"/>
                <a:gd name="connsiteY2" fmla="*/ 0 h 10068"/>
                <a:gd name="connsiteX3" fmla="*/ 0 w 13244"/>
                <a:gd name="connsiteY3" fmla="*/ 10068 h 10068"/>
                <a:gd name="connsiteX4" fmla="*/ 0 w 13244"/>
                <a:gd name="connsiteY4" fmla="*/ 10050 h 10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44" h="10068">
                  <a:moveTo>
                    <a:pt x="0" y="10050"/>
                  </a:moveTo>
                  <a:cubicBezTo>
                    <a:pt x="4" y="6744"/>
                    <a:pt x="3" y="3314"/>
                    <a:pt x="7" y="8"/>
                  </a:cubicBezTo>
                  <a:lnTo>
                    <a:pt x="13244" y="0"/>
                  </a:lnTo>
                  <a:lnTo>
                    <a:pt x="0" y="10068"/>
                  </a:lnTo>
                  <a:lnTo>
                    <a:pt x="0" y="1005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-윤고딕350" pitchFamily="18" charset="-127"/>
                <a:ea typeface="-윤고딕350" pitchFamily="18" charset="-127"/>
              </a:endParaRPr>
            </a:p>
          </p:txBody>
        </p:sp>
        <p:sp>
          <p:nvSpPr>
            <p:cNvPr id="32" name="그림자_좌"/>
            <p:cNvSpPr/>
            <p:nvPr/>
          </p:nvSpPr>
          <p:spPr>
            <a:xfrm rot="10800000">
              <a:off x="2843808" y="1700808"/>
              <a:ext cx="5832648" cy="253900"/>
            </a:xfrm>
            <a:custGeom>
              <a:avLst/>
              <a:gdLst>
                <a:gd name="connsiteX0" fmla="*/ 0 w 3212968"/>
                <a:gd name="connsiteY0" fmla="*/ 215065 h 430129"/>
                <a:gd name="connsiteX1" fmla="*/ 1606484 w 3212968"/>
                <a:gd name="connsiteY1" fmla="*/ 0 h 430129"/>
                <a:gd name="connsiteX2" fmla="*/ 3212968 w 3212968"/>
                <a:gd name="connsiteY2" fmla="*/ 215065 h 430129"/>
                <a:gd name="connsiteX3" fmla="*/ 1606484 w 3212968"/>
                <a:gd name="connsiteY3" fmla="*/ 430130 h 430129"/>
                <a:gd name="connsiteX4" fmla="*/ 0 w 3212968"/>
                <a:gd name="connsiteY4" fmla="*/ 215065 h 430129"/>
                <a:gd name="connsiteX0" fmla="*/ 0 w 3212968"/>
                <a:gd name="connsiteY0" fmla="*/ 215065 h 241948"/>
                <a:gd name="connsiteX1" fmla="*/ 1606484 w 3212968"/>
                <a:gd name="connsiteY1" fmla="*/ 0 h 241948"/>
                <a:gd name="connsiteX2" fmla="*/ 3212968 w 3212968"/>
                <a:gd name="connsiteY2" fmla="*/ 215065 h 241948"/>
                <a:gd name="connsiteX3" fmla="*/ 0 w 3212968"/>
                <a:gd name="connsiteY3" fmla="*/ 215065 h 241948"/>
                <a:gd name="connsiteX0" fmla="*/ 0 w 3212968"/>
                <a:gd name="connsiteY0" fmla="*/ 223269 h 250152"/>
                <a:gd name="connsiteX1" fmla="*/ 1606484 w 3212968"/>
                <a:gd name="connsiteY1" fmla="*/ 8204 h 250152"/>
                <a:gd name="connsiteX2" fmla="*/ 3212968 w 3212968"/>
                <a:gd name="connsiteY2" fmla="*/ 223269 h 250152"/>
                <a:gd name="connsiteX3" fmla="*/ 0 w 3212968"/>
                <a:gd name="connsiteY3" fmla="*/ 223269 h 250152"/>
                <a:gd name="connsiteX0" fmla="*/ 27 w 3212995"/>
                <a:gd name="connsiteY0" fmla="*/ 220932 h 251222"/>
                <a:gd name="connsiteX1" fmla="*/ 1606511 w 3212995"/>
                <a:gd name="connsiteY1" fmla="*/ 5867 h 251222"/>
                <a:gd name="connsiteX2" fmla="*/ 3212995 w 3212995"/>
                <a:gd name="connsiteY2" fmla="*/ 220932 h 251222"/>
                <a:gd name="connsiteX3" fmla="*/ 27 w 3212995"/>
                <a:gd name="connsiteY3" fmla="*/ 220932 h 251222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20932"/>
                <a:gd name="connsiteX1" fmla="*/ 1606511 w 3213001"/>
                <a:gd name="connsiteY1" fmla="*/ 5867 h 220932"/>
                <a:gd name="connsiteX2" fmla="*/ 3212995 w 3213001"/>
                <a:gd name="connsiteY2" fmla="*/ 220932 h 220932"/>
                <a:gd name="connsiteX3" fmla="*/ 27 w 3213001"/>
                <a:gd name="connsiteY3" fmla="*/ 220932 h 22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3001" h="220932">
                  <a:moveTo>
                    <a:pt x="27" y="220932"/>
                  </a:moveTo>
                  <a:cubicBezTo>
                    <a:pt x="-6708" y="176242"/>
                    <a:pt x="1214311" y="-37911"/>
                    <a:pt x="1606511" y="5867"/>
                  </a:cubicBezTo>
                  <a:cubicBezTo>
                    <a:pt x="1998711" y="49645"/>
                    <a:pt x="3216362" y="172875"/>
                    <a:pt x="3212995" y="220932"/>
                  </a:cubicBezTo>
                  <a:lnTo>
                    <a:pt x="27" y="220932"/>
                  </a:lnTo>
                  <a:close/>
                </a:path>
              </a:pathLst>
            </a:custGeom>
            <a:gradFill>
              <a:gsLst>
                <a:gs pos="19000">
                  <a:schemeClr val="tx1">
                    <a:alpha val="0"/>
                  </a:schemeClr>
                </a:gs>
                <a:gs pos="0">
                  <a:schemeClr val="tx1">
                    <a:alpha val="63000"/>
                  </a:schemeClr>
                </a:gs>
              </a:gsLst>
              <a:lin ang="16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50" pitchFamily="18" charset="-127"/>
                <a:ea typeface="-윤고딕350" pitchFamily="18" charset="-127"/>
              </a:endParaRPr>
            </a:p>
          </p:txBody>
        </p:sp>
        <p:sp>
          <p:nvSpPr>
            <p:cNvPr id="33" name="그림자_좌"/>
            <p:cNvSpPr/>
            <p:nvPr/>
          </p:nvSpPr>
          <p:spPr>
            <a:xfrm rot="16200000">
              <a:off x="7685410" y="2437954"/>
              <a:ext cx="1728192" cy="253900"/>
            </a:xfrm>
            <a:custGeom>
              <a:avLst/>
              <a:gdLst>
                <a:gd name="connsiteX0" fmla="*/ 0 w 3212968"/>
                <a:gd name="connsiteY0" fmla="*/ 215065 h 430129"/>
                <a:gd name="connsiteX1" fmla="*/ 1606484 w 3212968"/>
                <a:gd name="connsiteY1" fmla="*/ 0 h 430129"/>
                <a:gd name="connsiteX2" fmla="*/ 3212968 w 3212968"/>
                <a:gd name="connsiteY2" fmla="*/ 215065 h 430129"/>
                <a:gd name="connsiteX3" fmla="*/ 1606484 w 3212968"/>
                <a:gd name="connsiteY3" fmla="*/ 430130 h 430129"/>
                <a:gd name="connsiteX4" fmla="*/ 0 w 3212968"/>
                <a:gd name="connsiteY4" fmla="*/ 215065 h 430129"/>
                <a:gd name="connsiteX0" fmla="*/ 0 w 3212968"/>
                <a:gd name="connsiteY0" fmla="*/ 215065 h 241948"/>
                <a:gd name="connsiteX1" fmla="*/ 1606484 w 3212968"/>
                <a:gd name="connsiteY1" fmla="*/ 0 h 241948"/>
                <a:gd name="connsiteX2" fmla="*/ 3212968 w 3212968"/>
                <a:gd name="connsiteY2" fmla="*/ 215065 h 241948"/>
                <a:gd name="connsiteX3" fmla="*/ 0 w 3212968"/>
                <a:gd name="connsiteY3" fmla="*/ 215065 h 241948"/>
                <a:gd name="connsiteX0" fmla="*/ 0 w 3212968"/>
                <a:gd name="connsiteY0" fmla="*/ 223269 h 250152"/>
                <a:gd name="connsiteX1" fmla="*/ 1606484 w 3212968"/>
                <a:gd name="connsiteY1" fmla="*/ 8204 h 250152"/>
                <a:gd name="connsiteX2" fmla="*/ 3212968 w 3212968"/>
                <a:gd name="connsiteY2" fmla="*/ 223269 h 250152"/>
                <a:gd name="connsiteX3" fmla="*/ 0 w 3212968"/>
                <a:gd name="connsiteY3" fmla="*/ 223269 h 250152"/>
                <a:gd name="connsiteX0" fmla="*/ 27 w 3212995"/>
                <a:gd name="connsiteY0" fmla="*/ 220932 h 251222"/>
                <a:gd name="connsiteX1" fmla="*/ 1606511 w 3212995"/>
                <a:gd name="connsiteY1" fmla="*/ 5867 h 251222"/>
                <a:gd name="connsiteX2" fmla="*/ 3212995 w 3212995"/>
                <a:gd name="connsiteY2" fmla="*/ 220932 h 251222"/>
                <a:gd name="connsiteX3" fmla="*/ 27 w 3212995"/>
                <a:gd name="connsiteY3" fmla="*/ 220932 h 251222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20932"/>
                <a:gd name="connsiteX1" fmla="*/ 1606511 w 3213001"/>
                <a:gd name="connsiteY1" fmla="*/ 5867 h 220932"/>
                <a:gd name="connsiteX2" fmla="*/ 3212995 w 3213001"/>
                <a:gd name="connsiteY2" fmla="*/ 220932 h 220932"/>
                <a:gd name="connsiteX3" fmla="*/ 27 w 3213001"/>
                <a:gd name="connsiteY3" fmla="*/ 220932 h 22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3001" h="220932">
                  <a:moveTo>
                    <a:pt x="27" y="220932"/>
                  </a:moveTo>
                  <a:cubicBezTo>
                    <a:pt x="-6708" y="176242"/>
                    <a:pt x="1214311" y="-37911"/>
                    <a:pt x="1606511" y="5867"/>
                  </a:cubicBezTo>
                  <a:cubicBezTo>
                    <a:pt x="1998711" y="49645"/>
                    <a:pt x="3216362" y="172875"/>
                    <a:pt x="3212995" y="220932"/>
                  </a:cubicBezTo>
                  <a:lnTo>
                    <a:pt x="27" y="220932"/>
                  </a:lnTo>
                  <a:close/>
                </a:path>
              </a:pathLst>
            </a:custGeom>
            <a:gradFill>
              <a:gsLst>
                <a:gs pos="19000">
                  <a:schemeClr val="tx1">
                    <a:alpha val="0"/>
                  </a:schemeClr>
                </a:gs>
                <a:gs pos="0">
                  <a:schemeClr val="tx1">
                    <a:alpha val="63000"/>
                  </a:schemeClr>
                </a:gs>
              </a:gsLst>
              <a:lin ang="16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50" pitchFamily="18" charset="-127"/>
                <a:ea typeface="-윤고딕350" pitchFamily="18" charset="-127"/>
              </a:endParaRPr>
            </a:p>
          </p:txBody>
        </p:sp>
        <p:sp>
          <p:nvSpPr>
            <p:cNvPr id="34" name="그림자_좌"/>
            <p:cNvSpPr/>
            <p:nvPr/>
          </p:nvSpPr>
          <p:spPr>
            <a:xfrm rot="10800000" flipV="1">
              <a:off x="467544" y="3068960"/>
              <a:ext cx="8208912" cy="360040"/>
            </a:xfrm>
            <a:custGeom>
              <a:avLst/>
              <a:gdLst>
                <a:gd name="connsiteX0" fmla="*/ 0 w 3212968"/>
                <a:gd name="connsiteY0" fmla="*/ 215065 h 430129"/>
                <a:gd name="connsiteX1" fmla="*/ 1606484 w 3212968"/>
                <a:gd name="connsiteY1" fmla="*/ 0 h 430129"/>
                <a:gd name="connsiteX2" fmla="*/ 3212968 w 3212968"/>
                <a:gd name="connsiteY2" fmla="*/ 215065 h 430129"/>
                <a:gd name="connsiteX3" fmla="*/ 1606484 w 3212968"/>
                <a:gd name="connsiteY3" fmla="*/ 430130 h 430129"/>
                <a:gd name="connsiteX4" fmla="*/ 0 w 3212968"/>
                <a:gd name="connsiteY4" fmla="*/ 215065 h 430129"/>
                <a:gd name="connsiteX0" fmla="*/ 0 w 3212968"/>
                <a:gd name="connsiteY0" fmla="*/ 215065 h 241948"/>
                <a:gd name="connsiteX1" fmla="*/ 1606484 w 3212968"/>
                <a:gd name="connsiteY1" fmla="*/ 0 h 241948"/>
                <a:gd name="connsiteX2" fmla="*/ 3212968 w 3212968"/>
                <a:gd name="connsiteY2" fmla="*/ 215065 h 241948"/>
                <a:gd name="connsiteX3" fmla="*/ 0 w 3212968"/>
                <a:gd name="connsiteY3" fmla="*/ 215065 h 241948"/>
                <a:gd name="connsiteX0" fmla="*/ 0 w 3212968"/>
                <a:gd name="connsiteY0" fmla="*/ 223269 h 250152"/>
                <a:gd name="connsiteX1" fmla="*/ 1606484 w 3212968"/>
                <a:gd name="connsiteY1" fmla="*/ 8204 h 250152"/>
                <a:gd name="connsiteX2" fmla="*/ 3212968 w 3212968"/>
                <a:gd name="connsiteY2" fmla="*/ 223269 h 250152"/>
                <a:gd name="connsiteX3" fmla="*/ 0 w 3212968"/>
                <a:gd name="connsiteY3" fmla="*/ 223269 h 250152"/>
                <a:gd name="connsiteX0" fmla="*/ 27 w 3212995"/>
                <a:gd name="connsiteY0" fmla="*/ 220932 h 251222"/>
                <a:gd name="connsiteX1" fmla="*/ 1606511 w 3212995"/>
                <a:gd name="connsiteY1" fmla="*/ 5867 h 251222"/>
                <a:gd name="connsiteX2" fmla="*/ 3212995 w 3212995"/>
                <a:gd name="connsiteY2" fmla="*/ 220932 h 251222"/>
                <a:gd name="connsiteX3" fmla="*/ 27 w 3212995"/>
                <a:gd name="connsiteY3" fmla="*/ 220932 h 251222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20932"/>
                <a:gd name="connsiteX1" fmla="*/ 1606511 w 3213001"/>
                <a:gd name="connsiteY1" fmla="*/ 5867 h 220932"/>
                <a:gd name="connsiteX2" fmla="*/ 3212995 w 3213001"/>
                <a:gd name="connsiteY2" fmla="*/ 220932 h 220932"/>
                <a:gd name="connsiteX3" fmla="*/ 27 w 3213001"/>
                <a:gd name="connsiteY3" fmla="*/ 220932 h 22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3001" h="220932">
                  <a:moveTo>
                    <a:pt x="27" y="220932"/>
                  </a:moveTo>
                  <a:cubicBezTo>
                    <a:pt x="-6708" y="176242"/>
                    <a:pt x="1214311" y="-37911"/>
                    <a:pt x="1606511" y="5867"/>
                  </a:cubicBezTo>
                  <a:cubicBezTo>
                    <a:pt x="1998711" y="49645"/>
                    <a:pt x="3216362" y="172875"/>
                    <a:pt x="3212995" y="220932"/>
                  </a:cubicBezTo>
                  <a:lnTo>
                    <a:pt x="27" y="220932"/>
                  </a:lnTo>
                  <a:close/>
                </a:path>
              </a:pathLst>
            </a:custGeom>
            <a:gradFill>
              <a:gsLst>
                <a:gs pos="19000">
                  <a:schemeClr val="tx1">
                    <a:alpha val="0"/>
                  </a:schemeClr>
                </a:gs>
                <a:gs pos="0">
                  <a:schemeClr val="tx1">
                    <a:alpha val="63000"/>
                  </a:schemeClr>
                </a:gs>
              </a:gsLst>
              <a:lin ang="16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50" pitchFamily="18" charset="-127"/>
                <a:ea typeface="-윤고딕350" pitchFamily="18" charset="-127"/>
              </a:endParaRPr>
            </a:p>
          </p:txBody>
        </p:sp>
        <p:sp>
          <p:nvSpPr>
            <p:cNvPr id="35" name="그림자_좌"/>
            <p:cNvSpPr/>
            <p:nvPr/>
          </p:nvSpPr>
          <p:spPr>
            <a:xfrm rot="16200000" flipV="1">
              <a:off x="-288540" y="2456892"/>
              <a:ext cx="1728192" cy="216024"/>
            </a:xfrm>
            <a:custGeom>
              <a:avLst/>
              <a:gdLst>
                <a:gd name="connsiteX0" fmla="*/ 0 w 3212968"/>
                <a:gd name="connsiteY0" fmla="*/ 215065 h 430129"/>
                <a:gd name="connsiteX1" fmla="*/ 1606484 w 3212968"/>
                <a:gd name="connsiteY1" fmla="*/ 0 h 430129"/>
                <a:gd name="connsiteX2" fmla="*/ 3212968 w 3212968"/>
                <a:gd name="connsiteY2" fmla="*/ 215065 h 430129"/>
                <a:gd name="connsiteX3" fmla="*/ 1606484 w 3212968"/>
                <a:gd name="connsiteY3" fmla="*/ 430130 h 430129"/>
                <a:gd name="connsiteX4" fmla="*/ 0 w 3212968"/>
                <a:gd name="connsiteY4" fmla="*/ 215065 h 430129"/>
                <a:gd name="connsiteX0" fmla="*/ 0 w 3212968"/>
                <a:gd name="connsiteY0" fmla="*/ 215065 h 241948"/>
                <a:gd name="connsiteX1" fmla="*/ 1606484 w 3212968"/>
                <a:gd name="connsiteY1" fmla="*/ 0 h 241948"/>
                <a:gd name="connsiteX2" fmla="*/ 3212968 w 3212968"/>
                <a:gd name="connsiteY2" fmla="*/ 215065 h 241948"/>
                <a:gd name="connsiteX3" fmla="*/ 0 w 3212968"/>
                <a:gd name="connsiteY3" fmla="*/ 215065 h 241948"/>
                <a:gd name="connsiteX0" fmla="*/ 0 w 3212968"/>
                <a:gd name="connsiteY0" fmla="*/ 223269 h 250152"/>
                <a:gd name="connsiteX1" fmla="*/ 1606484 w 3212968"/>
                <a:gd name="connsiteY1" fmla="*/ 8204 h 250152"/>
                <a:gd name="connsiteX2" fmla="*/ 3212968 w 3212968"/>
                <a:gd name="connsiteY2" fmla="*/ 223269 h 250152"/>
                <a:gd name="connsiteX3" fmla="*/ 0 w 3212968"/>
                <a:gd name="connsiteY3" fmla="*/ 223269 h 250152"/>
                <a:gd name="connsiteX0" fmla="*/ 27 w 3212995"/>
                <a:gd name="connsiteY0" fmla="*/ 220932 h 251222"/>
                <a:gd name="connsiteX1" fmla="*/ 1606511 w 3212995"/>
                <a:gd name="connsiteY1" fmla="*/ 5867 h 251222"/>
                <a:gd name="connsiteX2" fmla="*/ 3212995 w 3212995"/>
                <a:gd name="connsiteY2" fmla="*/ 220932 h 251222"/>
                <a:gd name="connsiteX3" fmla="*/ 27 w 3212995"/>
                <a:gd name="connsiteY3" fmla="*/ 220932 h 251222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20932"/>
                <a:gd name="connsiteX1" fmla="*/ 1606511 w 3213001"/>
                <a:gd name="connsiteY1" fmla="*/ 5867 h 220932"/>
                <a:gd name="connsiteX2" fmla="*/ 3212995 w 3213001"/>
                <a:gd name="connsiteY2" fmla="*/ 220932 h 220932"/>
                <a:gd name="connsiteX3" fmla="*/ 27 w 3213001"/>
                <a:gd name="connsiteY3" fmla="*/ 220932 h 22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3001" h="220932">
                  <a:moveTo>
                    <a:pt x="27" y="220932"/>
                  </a:moveTo>
                  <a:cubicBezTo>
                    <a:pt x="-6708" y="176242"/>
                    <a:pt x="1214311" y="-37911"/>
                    <a:pt x="1606511" y="5867"/>
                  </a:cubicBezTo>
                  <a:cubicBezTo>
                    <a:pt x="1998711" y="49645"/>
                    <a:pt x="3216362" y="172875"/>
                    <a:pt x="3212995" y="220932"/>
                  </a:cubicBezTo>
                  <a:lnTo>
                    <a:pt x="27" y="220932"/>
                  </a:lnTo>
                  <a:close/>
                </a:path>
              </a:pathLst>
            </a:custGeom>
            <a:gradFill>
              <a:gsLst>
                <a:gs pos="19000">
                  <a:schemeClr val="tx1">
                    <a:alpha val="0"/>
                  </a:schemeClr>
                </a:gs>
                <a:gs pos="0">
                  <a:schemeClr val="tx1">
                    <a:alpha val="63000"/>
                  </a:schemeClr>
                </a:gs>
              </a:gsLst>
              <a:lin ang="16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50" pitchFamily="18" charset="-127"/>
                <a:ea typeface="-윤고딕350" pitchFamily="18" charset="-127"/>
              </a:endParaRPr>
            </a:p>
          </p:txBody>
        </p:sp>
        <p:sp>
          <p:nvSpPr>
            <p:cNvPr id="36" name="그림자_좌"/>
            <p:cNvSpPr/>
            <p:nvPr/>
          </p:nvSpPr>
          <p:spPr>
            <a:xfrm rot="10800000">
              <a:off x="467544" y="1700808"/>
              <a:ext cx="360040" cy="253900"/>
            </a:xfrm>
            <a:custGeom>
              <a:avLst/>
              <a:gdLst>
                <a:gd name="connsiteX0" fmla="*/ 0 w 3212968"/>
                <a:gd name="connsiteY0" fmla="*/ 215065 h 430129"/>
                <a:gd name="connsiteX1" fmla="*/ 1606484 w 3212968"/>
                <a:gd name="connsiteY1" fmla="*/ 0 h 430129"/>
                <a:gd name="connsiteX2" fmla="*/ 3212968 w 3212968"/>
                <a:gd name="connsiteY2" fmla="*/ 215065 h 430129"/>
                <a:gd name="connsiteX3" fmla="*/ 1606484 w 3212968"/>
                <a:gd name="connsiteY3" fmla="*/ 430130 h 430129"/>
                <a:gd name="connsiteX4" fmla="*/ 0 w 3212968"/>
                <a:gd name="connsiteY4" fmla="*/ 215065 h 430129"/>
                <a:gd name="connsiteX0" fmla="*/ 0 w 3212968"/>
                <a:gd name="connsiteY0" fmla="*/ 215065 h 241948"/>
                <a:gd name="connsiteX1" fmla="*/ 1606484 w 3212968"/>
                <a:gd name="connsiteY1" fmla="*/ 0 h 241948"/>
                <a:gd name="connsiteX2" fmla="*/ 3212968 w 3212968"/>
                <a:gd name="connsiteY2" fmla="*/ 215065 h 241948"/>
                <a:gd name="connsiteX3" fmla="*/ 0 w 3212968"/>
                <a:gd name="connsiteY3" fmla="*/ 215065 h 241948"/>
                <a:gd name="connsiteX0" fmla="*/ 0 w 3212968"/>
                <a:gd name="connsiteY0" fmla="*/ 223269 h 250152"/>
                <a:gd name="connsiteX1" fmla="*/ 1606484 w 3212968"/>
                <a:gd name="connsiteY1" fmla="*/ 8204 h 250152"/>
                <a:gd name="connsiteX2" fmla="*/ 3212968 w 3212968"/>
                <a:gd name="connsiteY2" fmla="*/ 223269 h 250152"/>
                <a:gd name="connsiteX3" fmla="*/ 0 w 3212968"/>
                <a:gd name="connsiteY3" fmla="*/ 223269 h 250152"/>
                <a:gd name="connsiteX0" fmla="*/ 27 w 3212995"/>
                <a:gd name="connsiteY0" fmla="*/ 220932 h 251222"/>
                <a:gd name="connsiteX1" fmla="*/ 1606511 w 3212995"/>
                <a:gd name="connsiteY1" fmla="*/ 5867 h 251222"/>
                <a:gd name="connsiteX2" fmla="*/ 3212995 w 3212995"/>
                <a:gd name="connsiteY2" fmla="*/ 220932 h 251222"/>
                <a:gd name="connsiteX3" fmla="*/ 27 w 3212995"/>
                <a:gd name="connsiteY3" fmla="*/ 220932 h 251222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20932"/>
                <a:gd name="connsiteX1" fmla="*/ 1606511 w 3213001"/>
                <a:gd name="connsiteY1" fmla="*/ 5867 h 220932"/>
                <a:gd name="connsiteX2" fmla="*/ 3212995 w 3213001"/>
                <a:gd name="connsiteY2" fmla="*/ 220932 h 220932"/>
                <a:gd name="connsiteX3" fmla="*/ 27 w 3213001"/>
                <a:gd name="connsiteY3" fmla="*/ 220932 h 22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3001" h="220932">
                  <a:moveTo>
                    <a:pt x="27" y="220932"/>
                  </a:moveTo>
                  <a:cubicBezTo>
                    <a:pt x="-6708" y="176242"/>
                    <a:pt x="1214311" y="-37911"/>
                    <a:pt x="1606511" y="5867"/>
                  </a:cubicBezTo>
                  <a:cubicBezTo>
                    <a:pt x="1998711" y="49645"/>
                    <a:pt x="3216362" y="172875"/>
                    <a:pt x="3212995" y="220932"/>
                  </a:cubicBezTo>
                  <a:lnTo>
                    <a:pt x="27" y="220932"/>
                  </a:lnTo>
                  <a:close/>
                </a:path>
              </a:pathLst>
            </a:custGeom>
            <a:gradFill>
              <a:gsLst>
                <a:gs pos="19000">
                  <a:schemeClr val="tx1">
                    <a:alpha val="0"/>
                  </a:schemeClr>
                </a:gs>
                <a:gs pos="0">
                  <a:schemeClr val="tx1">
                    <a:alpha val="63000"/>
                  </a:schemeClr>
                </a:gs>
              </a:gsLst>
              <a:lin ang="16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50" pitchFamily="18" charset="-127"/>
                <a:ea typeface="-윤고딕350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03648" y="1630505"/>
              <a:ext cx="997389" cy="261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ko-KR" altLang="en-US" dirty="0" smtClean="0">
                  <a:latin typeface="배달의민족 주아" pitchFamily="18" charset="-127"/>
                  <a:ea typeface="배달의민족 주아" pitchFamily="18" charset="-127"/>
                </a:rPr>
                <a:t>기능 소개</a:t>
              </a:r>
              <a:endParaRPr lang="ko-KR" altLang="en-US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27584" y="2195841"/>
              <a:ext cx="7416824" cy="937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AutoNum type="arabicPeriod"/>
              </a:pPr>
              <a:r>
                <a:rPr lang="ko-KR" altLang="en-US" sz="1600" dirty="0" smtClean="0">
                  <a:latin typeface="배달의민족 주아" pitchFamily="18" charset="-127"/>
                  <a:ea typeface="배달의민족 주아" pitchFamily="18" charset="-127"/>
                </a:rPr>
                <a:t>회원가입</a:t>
              </a:r>
              <a:endParaRPr lang="en-US" altLang="ko-KR" sz="1600" dirty="0">
                <a:latin typeface="배달의민족 주아" pitchFamily="18" charset="-127"/>
                <a:ea typeface="배달의민족 주아" pitchFamily="18" charset="-127"/>
              </a:endParaRPr>
            </a:p>
            <a:p>
              <a:pPr marL="457200" indent="-457200">
                <a:buAutoNum type="arabicPeriod"/>
              </a:pPr>
              <a:endParaRPr lang="en-US" altLang="ko-KR" sz="1600" dirty="0">
                <a:latin typeface="배달의민족 주아" pitchFamily="18" charset="-127"/>
                <a:ea typeface="배달의민족 주아" pitchFamily="18" charset="-127"/>
              </a:endParaRPr>
            </a:p>
            <a:p>
              <a:pPr marL="457200" indent="-457200">
                <a:buAutoNum type="arabicPeriod"/>
              </a:pPr>
              <a:r>
                <a:rPr lang="ko-KR" altLang="en-US" sz="1600" dirty="0">
                  <a:latin typeface="배달의민족 주아" pitchFamily="18" charset="-127"/>
                  <a:ea typeface="배달의민족 주아" pitchFamily="18" charset="-127"/>
                </a:rPr>
                <a:t>로그인</a:t>
              </a:r>
              <a:r>
                <a:rPr lang="en-US" altLang="ko-KR" sz="1600" dirty="0">
                  <a:latin typeface="배달의민족 주아" pitchFamily="18" charset="-127"/>
                  <a:ea typeface="배달의민족 주아" pitchFamily="18" charset="-127"/>
                </a:rPr>
                <a:t>, </a:t>
              </a:r>
              <a:r>
                <a:rPr lang="ko-KR" altLang="en-US" sz="1600" dirty="0">
                  <a:latin typeface="배달의민족 주아" pitchFamily="18" charset="-127"/>
                  <a:ea typeface="배달의민족 주아" pitchFamily="18" charset="-127"/>
                </a:rPr>
                <a:t>로그아웃</a:t>
              </a:r>
              <a:endParaRPr lang="en-US" altLang="ko-KR" sz="1600" dirty="0">
                <a:latin typeface="배달의민족 주아" pitchFamily="18" charset="-127"/>
                <a:ea typeface="배달의민족 주아" pitchFamily="18" charset="-127"/>
              </a:endParaRPr>
            </a:p>
            <a:p>
              <a:pPr marL="457200" indent="-457200">
                <a:buAutoNum type="arabicPeriod"/>
              </a:pPr>
              <a:endParaRPr lang="en-US" altLang="ko-KR" sz="1600" dirty="0">
                <a:latin typeface="배달의민족 주아" pitchFamily="18" charset="-127"/>
                <a:ea typeface="배달의민족 주아" pitchFamily="18" charset="-127"/>
              </a:endParaRPr>
            </a:p>
            <a:p>
              <a:pPr marL="457200" indent="-457200">
                <a:buAutoNum type="arabicPeriod"/>
              </a:pPr>
              <a:r>
                <a:rPr lang="ko-KR" altLang="en-US" sz="1600" dirty="0" err="1" smtClean="0">
                  <a:latin typeface="배달의민족 주아" pitchFamily="18" charset="-127"/>
                  <a:ea typeface="배달의민족 주아" pitchFamily="18" charset="-127"/>
                </a:rPr>
                <a:t>게시글</a:t>
              </a:r>
              <a:r>
                <a:rPr lang="ko-KR" altLang="en-US" sz="1600" dirty="0" smtClean="0">
                  <a:latin typeface="배달의민족 주아" pitchFamily="18" charset="-127"/>
                  <a:ea typeface="배달의민족 주아" pitchFamily="18" charset="-127"/>
                </a:rPr>
                <a:t> 쓰기</a:t>
              </a:r>
              <a:r>
                <a:rPr lang="en-US" altLang="ko-KR" sz="1600" dirty="0" smtClean="0">
                  <a:latin typeface="배달의민족 주아" pitchFamily="18" charset="-127"/>
                  <a:ea typeface="배달의민족 주아" pitchFamily="18" charset="-127"/>
                </a:rPr>
                <a:t>, </a:t>
              </a:r>
              <a:r>
                <a:rPr lang="ko-KR" altLang="en-US" sz="1600" dirty="0" smtClean="0">
                  <a:latin typeface="배달의민족 주아" pitchFamily="18" charset="-127"/>
                  <a:ea typeface="배달의민족 주아" pitchFamily="18" charset="-127"/>
                </a:rPr>
                <a:t>수정</a:t>
              </a:r>
              <a:r>
                <a:rPr lang="en-US" altLang="ko-KR" sz="1600" dirty="0" smtClean="0">
                  <a:latin typeface="배달의민족 주아" pitchFamily="18" charset="-127"/>
                  <a:ea typeface="배달의민족 주아" pitchFamily="18" charset="-127"/>
                </a:rPr>
                <a:t>, </a:t>
              </a:r>
              <a:r>
                <a:rPr lang="ko-KR" altLang="en-US" sz="1600" dirty="0" smtClean="0">
                  <a:latin typeface="배달의민족 주아" pitchFamily="18" charset="-127"/>
                  <a:ea typeface="배달의민족 주아" pitchFamily="18" charset="-127"/>
                </a:rPr>
                <a:t>삭제</a:t>
              </a:r>
              <a:endParaRPr lang="en-US" altLang="ko-KR" sz="16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845142" y="4157398"/>
            <a:ext cx="1799896" cy="1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651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1"/>
          <p:cNvGrpSpPr/>
          <p:nvPr/>
        </p:nvGrpSpPr>
        <p:grpSpPr>
          <a:xfrm>
            <a:off x="180528" y="282339"/>
            <a:ext cx="3023320" cy="646331"/>
            <a:chOff x="180528" y="282339"/>
            <a:chExt cx="3023320" cy="646331"/>
          </a:xfrm>
        </p:grpSpPr>
        <p:sp>
          <p:nvSpPr>
            <p:cNvPr id="5" name="그림자_좌"/>
            <p:cNvSpPr/>
            <p:nvPr/>
          </p:nvSpPr>
          <p:spPr>
            <a:xfrm>
              <a:off x="180528" y="562771"/>
              <a:ext cx="3023320" cy="325908"/>
            </a:xfrm>
            <a:custGeom>
              <a:avLst/>
              <a:gdLst>
                <a:gd name="connsiteX0" fmla="*/ 0 w 3212968"/>
                <a:gd name="connsiteY0" fmla="*/ 215065 h 430129"/>
                <a:gd name="connsiteX1" fmla="*/ 1606484 w 3212968"/>
                <a:gd name="connsiteY1" fmla="*/ 0 h 430129"/>
                <a:gd name="connsiteX2" fmla="*/ 3212968 w 3212968"/>
                <a:gd name="connsiteY2" fmla="*/ 215065 h 430129"/>
                <a:gd name="connsiteX3" fmla="*/ 1606484 w 3212968"/>
                <a:gd name="connsiteY3" fmla="*/ 430130 h 430129"/>
                <a:gd name="connsiteX4" fmla="*/ 0 w 3212968"/>
                <a:gd name="connsiteY4" fmla="*/ 215065 h 430129"/>
                <a:gd name="connsiteX0" fmla="*/ 0 w 3212968"/>
                <a:gd name="connsiteY0" fmla="*/ 215065 h 241948"/>
                <a:gd name="connsiteX1" fmla="*/ 1606484 w 3212968"/>
                <a:gd name="connsiteY1" fmla="*/ 0 h 241948"/>
                <a:gd name="connsiteX2" fmla="*/ 3212968 w 3212968"/>
                <a:gd name="connsiteY2" fmla="*/ 215065 h 241948"/>
                <a:gd name="connsiteX3" fmla="*/ 0 w 3212968"/>
                <a:gd name="connsiteY3" fmla="*/ 215065 h 241948"/>
                <a:gd name="connsiteX0" fmla="*/ 0 w 3212968"/>
                <a:gd name="connsiteY0" fmla="*/ 223269 h 250152"/>
                <a:gd name="connsiteX1" fmla="*/ 1606484 w 3212968"/>
                <a:gd name="connsiteY1" fmla="*/ 8204 h 250152"/>
                <a:gd name="connsiteX2" fmla="*/ 3212968 w 3212968"/>
                <a:gd name="connsiteY2" fmla="*/ 223269 h 250152"/>
                <a:gd name="connsiteX3" fmla="*/ 0 w 3212968"/>
                <a:gd name="connsiteY3" fmla="*/ 223269 h 250152"/>
                <a:gd name="connsiteX0" fmla="*/ 27 w 3212995"/>
                <a:gd name="connsiteY0" fmla="*/ 220932 h 251222"/>
                <a:gd name="connsiteX1" fmla="*/ 1606511 w 3212995"/>
                <a:gd name="connsiteY1" fmla="*/ 5867 h 251222"/>
                <a:gd name="connsiteX2" fmla="*/ 3212995 w 3212995"/>
                <a:gd name="connsiteY2" fmla="*/ 220932 h 251222"/>
                <a:gd name="connsiteX3" fmla="*/ 27 w 3212995"/>
                <a:gd name="connsiteY3" fmla="*/ 220932 h 251222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20932"/>
                <a:gd name="connsiteX1" fmla="*/ 1606511 w 3213001"/>
                <a:gd name="connsiteY1" fmla="*/ 5867 h 220932"/>
                <a:gd name="connsiteX2" fmla="*/ 3212995 w 3213001"/>
                <a:gd name="connsiteY2" fmla="*/ 220932 h 220932"/>
                <a:gd name="connsiteX3" fmla="*/ 27 w 3213001"/>
                <a:gd name="connsiteY3" fmla="*/ 220932 h 22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3001" h="220932">
                  <a:moveTo>
                    <a:pt x="27" y="220932"/>
                  </a:moveTo>
                  <a:cubicBezTo>
                    <a:pt x="-6708" y="176242"/>
                    <a:pt x="1214311" y="-37911"/>
                    <a:pt x="1606511" y="5867"/>
                  </a:cubicBezTo>
                  <a:cubicBezTo>
                    <a:pt x="1998711" y="49645"/>
                    <a:pt x="3216362" y="172875"/>
                    <a:pt x="3212995" y="220932"/>
                  </a:cubicBezTo>
                  <a:lnTo>
                    <a:pt x="27" y="220932"/>
                  </a:lnTo>
                  <a:close/>
                </a:path>
              </a:pathLst>
            </a:custGeom>
            <a:gradFill flip="none" rotWithShape="1">
              <a:gsLst>
                <a:gs pos="26000">
                  <a:schemeClr val="tx1">
                    <a:alpha val="0"/>
                  </a:schemeClr>
                </a:gs>
                <a:gs pos="0">
                  <a:schemeClr val="tx1">
                    <a:alpha val="63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50" pitchFamily="18" charset="-127"/>
                <a:ea typeface="-윤고딕350" pitchFamily="18" charset="-127"/>
              </a:endParaRPr>
            </a:p>
          </p:txBody>
        </p:sp>
        <p:sp>
          <p:nvSpPr>
            <p:cNvPr id="41" name="2번 도형"/>
            <p:cNvSpPr/>
            <p:nvPr/>
          </p:nvSpPr>
          <p:spPr>
            <a:xfrm flipV="1">
              <a:off x="184440" y="299560"/>
              <a:ext cx="755576" cy="5760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60"/>
                <a:gd name="connsiteX1" fmla="*/ 2000 w 10000"/>
                <a:gd name="connsiteY1" fmla="*/ 0 h 10060"/>
                <a:gd name="connsiteX2" fmla="*/ 10000 w 10000"/>
                <a:gd name="connsiteY2" fmla="*/ 0 h 10060"/>
                <a:gd name="connsiteX3" fmla="*/ 8744 w 10000"/>
                <a:gd name="connsiteY3" fmla="*/ 10060 h 10060"/>
                <a:gd name="connsiteX4" fmla="*/ 0 w 10000"/>
                <a:gd name="connsiteY4" fmla="*/ 10000 h 10060"/>
                <a:gd name="connsiteX0" fmla="*/ 2935 w 12935"/>
                <a:gd name="connsiteY0" fmla="*/ 10000 h 10060"/>
                <a:gd name="connsiteX1" fmla="*/ 0 w 12935"/>
                <a:gd name="connsiteY1" fmla="*/ 0 h 10060"/>
                <a:gd name="connsiteX2" fmla="*/ 12935 w 12935"/>
                <a:gd name="connsiteY2" fmla="*/ 0 h 10060"/>
                <a:gd name="connsiteX3" fmla="*/ 11679 w 12935"/>
                <a:gd name="connsiteY3" fmla="*/ 10060 h 10060"/>
                <a:gd name="connsiteX4" fmla="*/ 2935 w 12935"/>
                <a:gd name="connsiteY4" fmla="*/ 10000 h 10060"/>
                <a:gd name="connsiteX0" fmla="*/ 0 w 12947"/>
                <a:gd name="connsiteY0" fmla="*/ 9917 h 10060"/>
                <a:gd name="connsiteX1" fmla="*/ 12 w 12947"/>
                <a:gd name="connsiteY1" fmla="*/ 0 h 10060"/>
                <a:gd name="connsiteX2" fmla="*/ 12947 w 12947"/>
                <a:gd name="connsiteY2" fmla="*/ 0 h 10060"/>
                <a:gd name="connsiteX3" fmla="*/ 11691 w 12947"/>
                <a:gd name="connsiteY3" fmla="*/ 10060 h 10060"/>
                <a:gd name="connsiteX4" fmla="*/ 0 w 12947"/>
                <a:gd name="connsiteY4" fmla="*/ 9917 h 10060"/>
                <a:gd name="connsiteX0" fmla="*/ 0 w 12947"/>
                <a:gd name="connsiteY0" fmla="*/ 9917 h 10060"/>
                <a:gd name="connsiteX1" fmla="*/ 2 w 12947"/>
                <a:gd name="connsiteY1" fmla="*/ 0 h 10060"/>
                <a:gd name="connsiteX2" fmla="*/ 12947 w 12947"/>
                <a:gd name="connsiteY2" fmla="*/ 0 h 10060"/>
                <a:gd name="connsiteX3" fmla="*/ 11691 w 12947"/>
                <a:gd name="connsiteY3" fmla="*/ 10060 h 10060"/>
                <a:gd name="connsiteX4" fmla="*/ 0 w 12947"/>
                <a:gd name="connsiteY4" fmla="*/ 9917 h 10060"/>
                <a:gd name="connsiteX0" fmla="*/ 0 w 12957"/>
                <a:gd name="connsiteY0" fmla="*/ 9962 h 10060"/>
                <a:gd name="connsiteX1" fmla="*/ 12 w 12957"/>
                <a:gd name="connsiteY1" fmla="*/ 0 h 10060"/>
                <a:gd name="connsiteX2" fmla="*/ 12957 w 12957"/>
                <a:gd name="connsiteY2" fmla="*/ 0 h 10060"/>
                <a:gd name="connsiteX3" fmla="*/ 11701 w 12957"/>
                <a:gd name="connsiteY3" fmla="*/ 10060 h 10060"/>
                <a:gd name="connsiteX4" fmla="*/ 0 w 12957"/>
                <a:gd name="connsiteY4" fmla="*/ 9962 h 10060"/>
                <a:gd name="connsiteX0" fmla="*/ 0 w 12967"/>
                <a:gd name="connsiteY0" fmla="*/ 10051 h 10060"/>
                <a:gd name="connsiteX1" fmla="*/ 22 w 12967"/>
                <a:gd name="connsiteY1" fmla="*/ 0 h 10060"/>
                <a:gd name="connsiteX2" fmla="*/ 12967 w 12967"/>
                <a:gd name="connsiteY2" fmla="*/ 0 h 10060"/>
                <a:gd name="connsiteX3" fmla="*/ 11711 w 12967"/>
                <a:gd name="connsiteY3" fmla="*/ 10060 h 10060"/>
                <a:gd name="connsiteX4" fmla="*/ 0 w 12967"/>
                <a:gd name="connsiteY4" fmla="*/ 10051 h 10060"/>
                <a:gd name="connsiteX0" fmla="*/ 0 w 12967"/>
                <a:gd name="connsiteY0" fmla="*/ 10185 h 10185"/>
                <a:gd name="connsiteX1" fmla="*/ 22 w 12967"/>
                <a:gd name="connsiteY1" fmla="*/ 0 h 10185"/>
                <a:gd name="connsiteX2" fmla="*/ 12967 w 12967"/>
                <a:gd name="connsiteY2" fmla="*/ 0 h 10185"/>
                <a:gd name="connsiteX3" fmla="*/ 11711 w 12967"/>
                <a:gd name="connsiteY3" fmla="*/ 10060 h 10185"/>
                <a:gd name="connsiteX4" fmla="*/ 0 w 12967"/>
                <a:gd name="connsiteY4" fmla="*/ 10185 h 10185"/>
                <a:gd name="connsiteX0" fmla="*/ 0 w 12967"/>
                <a:gd name="connsiteY0" fmla="*/ 10042 h 10060"/>
                <a:gd name="connsiteX1" fmla="*/ 22 w 12967"/>
                <a:gd name="connsiteY1" fmla="*/ 0 h 10060"/>
                <a:gd name="connsiteX2" fmla="*/ 12967 w 12967"/>
                <a:gd name="connsiteY2" fmla="*/ 0 h 10060"/>
                <a:gd name="connsiteX3" fmla="*/ 11711 w 12967"/>
                <a:gd name="connsiteY3" fmla="*/ 10060 h 10060"/>
                <a:gd name="connsiteX4" fmla="*/ 0 w 12967"/>
                <a:gd name="connsiteY4" fmla="*/ 10042 h 10060"/>
                <a:gd name="connsiteX0" fmla="*/ 0 w 12986"/>
                <a:gd name="connsiteY0" fmla="*/ 10042 h 10060"/>
                <a:gd name="connsiteX1" fmla="*/ 22 w 12986"/>
                <a:gd name="connsiteY1" fmla="*/ 0 h 10060"/>
                <a:gd name="connsiteX2" fmla="*/ 12986 w 12986"/>
                <a:gd name="connsiteY2" fmla="*/ 45 h 10060"/>
                <a:gd name="connsiteX3" fmla="*/ 11711 w 12986"/>
                <a:gd name="connsiteY3" fmla="*/ 10060 h 10060"/>
                <a:gd name="connsiteX4" fmla="*/ 0 w 12986"/>
                <a:gd name="connsiteY4" fmla="*/ 10042 h 10060"/>
                <a:gd name="connsiteX0" fmla="*/ 0 w 13001"/>
                <a:gd name="connsiteY0" fmla="*/ 10140 h 10158"/>
                <a:gd name="connsiteX1" fmla="*/ 22 w 13001"/>
                <a:gd name="connsiteY1" fmla="*/ 98 h 10158"/>
                <a:gd name="connsiteX2" fmla="*/ 13001 w 13001"/>
                <a:gd name="connsiteY2" fmla="*/ 0 h 10158"/>
                <a:gd name="connsiteX3" fmla="*/ 11711 w 13001"/>
                <a:gd name="connsiteY3" fmla="*/ 10158 h 10158"/>
                <a:gd name="connsiteX4" fmla="*/ 0 w 13001"/>
                <a:gd name="connsiteY4" fmla="*/ 10140 h 10158"/>
                <a:gd name="connsiteX0" fmla="*/ 0 w 13001"/>
                <a:gd name="connsiteY0" fmla="*/ 10140 h 10158"/>
                <a:gd name="connsiteX1" fmla="*/ 7 w 13001"/>
                <a:gd name="connsiteY1" fmla="*/ 98 h 10158"/>
                <a:gd name="connsiteX2" fmla="*/ 13001 w 13001"/>
                <a:gd name="connsiteY2" fmla="*/ 0 h 10158"/>
                <a:gd name="connsiteX3" fmla="*/ 11711 w 13001"/>
                <a:gd name="connsiteY3" fmla="*/ 10158 h 10158"/>
                <a:gd name="connsiteX4" fmla="*/ 0 w 13001"/>
                <a:gd name="connsiteY4" fmla="*/ 10140 h 10158"/>
                <a:gd name="connsiteX0" fmla="*/ 0 w 13001"/>
                <a:gd name="connsiteY0" fmla="*/ 10140 h 10158"/>
                <a:gd name="connsiteX1" fmla="*/ 7 w 13001"/>
                <a:gd name="connsiteY1" fmla="*/ 98 h 10158"/>
                <a:gd name="connsiteX2" fmla="*/ 13001 w 13001"/>
                <a:gd name="connsiteY2" fmla="*/ 0 h 10158"/>
                <a:gd name="connsiteX3" fmla="*/ 11711 w 13001"/>
                <a:gd name="connsiteY3" fmla="*/ 10158 h 10158"/>
                <a:gd name="connsiteX4" fmla="*/ 0 w 13001"/>
                <a:gd name="connsiteY4" fmla="*/ 10140 h 10158"/>
                <a:gd name="connsiteX0" fmla="*/ 0 w 13070"/>
                <a:gd name="connsiteY0" fmla="*/ 10042 h 10060"/>
                <a:gd name="connsiteX1" fmla="*/ 7 w 13070"/>
                <a:gd name="connsiteY1" fmla="*/ 0 h 10060"/>
                <a:gd name="connsiteX2" fmla="*/ 13070 w 13070"/>
                <a:gd name="connsiteY2" fmla="*/ 81 h 10060"/>
                <a:gd name="connsiteX3" fmla="*/ 11711 w 13070"/>
                <a:gd name="connsiteY3" fmla="*/ 10060 h 10060"/>
                <a:gd name="connsiteX4" fmla="*/ 0 w 13070"/>
                <a:gd name="connsiteY4" fmla="*/ 10042 h 10060"/>
                <a:gd name="connsiteX0" fmla="*/ 0 w 13162"/>
                <a:gd name="connsiteY0" fmla="*/ 10050 h 10068"/>
                <a:gd name="connsiteX1" fmla="*/ 7 w 13162"/>
                <a:gd name="connsiteY1" fmla="*/ 8 h 10068"/>
                <a:gd name="connsiteX2" fmla="*/ 13162 w 13162"/>
                <a:gd name="connsiteY2" fmla="*/ 0 h 10068"/>
                <a:gd name="connsiteX3" fmla="*/ 11711 w 13162"/>
                <a:gd name="connsiteY3" fmla="*/ 10068 h 10068"/>
                <a:gd name="connsiteX4" fmla="*/ 0 w 13162"/>
                <a:gd name="connsiteY4" fmla="*/ 10050 h 10068"/>
                <a:gd name="connsiteX0" fmla="*/ 0 w 13162"/>
                <a:gd name="connsiteY0" fmla="*/ 10050 h 10090"/>
                <a:gd name="connsiteX1" fmla="*/ 7 w 13162"/>
                <a:gd name="connsiteY1" fmla="*/ 8 h 10090"/>
                <a:gd name="connsiteX2" fmla="*/ 13162 w 13162"/>
                <a:gd name="connsiteY2" fmla="*/ 0 h 10090"/>
                <a:gd name="connsiteX3" fmla="*/ 11717 w 13162"/>
                <a:gd name="connsiteY3" fmla="*/ 10090 h 10090"/>
                <a:gd name="connsiteX4" fmla="*/ 0 w 13162"/>
                <a:gd name="connsiteY4" fmla="*/ 10050 h 10090"/>
                <a:gd name="connsiteX0" fmla="*/ 0 w 13244"/>
                <a:gd name="connsiteY0" fmla="*/ 10050 h 10090"/>
                <a:gd name="connsiteX1" fmla="*/ 7 w 13244"/>
                <a:gd name="connsiteY1" fmla="*/ 8 h 10090"/>
                <a:gd name="connsiteX2" fmla="*/ 13244 w 13244"/>
                <a:gd name="connsiteY2" fmla="*/ 0 h 10090"/>
                <a:gd name="connsiteX3" fmla="*/ 11717 w 13244"/>
                <a:gd name="connsiteY3" fmla="*/ 10090 h 10090"/>
                <a:gd name="connsiteX4" fmla="*/ 0 w 13244"/>
                <a:gd name="connsiteY4" fmla="*/ 10050 h 10090"/>
                <a:gd name="connsiteX0" fmla="*/ 0 w 13244"/>
                <a:gd name="connsiteY0" fmla="*/ 10050 h 10068"/>
                <a:gd name="connsiteX1" fmla="*/ 7 w 13244"/>
                <a:gd name="connsiteY1" fmla="*/ 8 h 10068"/>
                <a:gd name="connsiteX2" fmla="*/ 13244 w 13244"/>
                <a:gd name="connsiteY2" fmla="*/ 0 h 10068"/>
                <a:gd name="connsiteX3" fmla="*/ 11717 w 13244"/>
                <a:gd name="connsiteY3" fmla="*/ 10068 h 10068"/>
                <a:gd name="connsiteX4" fmla="*/ 0 w 13244"/>
                <a:gd name="connsiteY4" fmla="*/ 10050 h 10068"/>
                <a:gd name="connsiteX0" fmla="*/ 0 w 13244"/>
                <a:gd name="connsiteY0" fmla="*/ 10050 h 10068"/>
                <a:gd name="connsiteX1" fmla="*/ 7 w 13244"/>
                <a:gd name="connsiteY1" fmla="*/ 8 h 10068"/>
                <a:gd name="connsiteX2" fmla="*/ 13244 w 13244"/>
                <a:gd name="connsiteY2" fmla="*/ 0 h 10068"/>
                <a:gd name="connsiteX3" fmla="*/ 0 w 13244"/>
                <a:gd name="connsiteY3" fmla="*/ 10068 h 10068"/>
                <a:gd name="connsiteX4" fmla="*/ 0 w 13244"/>
                <a:gd name="connsiteY4" fmla="*/ 10050 h 10068"/>
                <a:gd name="connsiteX0" fmla="*/ 12405 w 13244"/>
                <a:gd name="connsiteY0" fmla="*/ 10068 h 10068"/>
                <a:gd name="connsiteX1" fmla="*/ 7 w 13244"/>
                <a:gd name="connsiteY1" fmla="*/ 8 h 10068"/>
                <a:gd name="connsiteX2" fmla="*/ 13244 w 13244"/>
                <a:gd name="connsiteY2" fmla="*/ 0 h 10068"/>
                <a:gd name="connsiteX3" fmla="*/ 0 w 13244"/>
                <a:gd name="connsiteY3" fmla="*/ 10068 h 10068"/>
                <a:gd name="connsiteX4" fmla="*/ 12405 w 13244"/>
                <a:gd name="connsiteY4" fmla="*/ 10068 h 10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44" h="10068">
                  <a:moveTo>
                    <a:pt x="12405" y="10068"/>
                  </a:moveTo>
                  <a:cubicBezTo>
                    <a:pt x="12409" y="6762"/>
                    <a:pt x="3" y="3314"/>
                    <a:pt x="7" y="8"/>
                  </a:cubicBezTo>
                  <a:lnTo>
                    <a:pt x="13244" y="0"/>
                  </a:lnTo>
                  <a:lnTo>
                    <a:pt x="0" y="10068"/>
                  </a:lnTo>
                  <a:lnTo>
                    <a:pt x="12405" y="1006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-윤고딕350" pitchFamily="18" charset="-127"/>
                <a:ea typeface="-윤고딕35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99592" y="282339"/>
              <a:ext cx="12009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 smtClean="0">
                  <a:latin typeface="배달의민족 주아" pitchFamily="18" charset="-127"/>
                  <a:ea typeface="배달의민족 주아" pitchFamily="18" charset="-127"/>
                </a:rPr>
                <a:t>개</a:t>
              </a:r>
              <a:r>
                <a:rPr lang="ko-KR" altLang="en-US" dirty="0" smtClean="0">
                  <a:latin typeface="배달의민족 주아" pitchFamily="18" charset="-127"/>
                  <a:ea typeface="배달의민족 주아" pitchFamily="18" charset="-127"/>
                </a:rPr>
                <a:t>발 환경</a:t>
              </a:r>
              <a:endParaRPr lang="ko-KR" altLang="en-US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428596" y="1645118"/>
            <a:ext cx="8217518" cy="4569964"/>
            <a:chOff x="467544" y="1700808"/>
            <a:chExt cx="8217518" cy="1728192"/>
          </a:xfrm>
        </p:grpSpPr>
        <p:sp>
          <p:nvSpPr>
            <p:cNvPr id="10" name="그림자_좌"/>
            <p:cNvSpPr/>
            <p:nvPr/>
          </p:nvSpPr>
          <p:spPr>
            <a:xfrm rot="10800000">
              <a:off x="467544" y="1700808"/>
              <a:ext cx="8208912" cy="253900"/>
            </a:xfrm>
            <a:custGeom>
              <a:avLst/>
              <a:gdLst>
                <a:gd name="connsiteX0" fmla="*/ 0 w 3212968"/>
                <a:gd name="connsiteY0" fmla="*/ 215065 h 430129"/>
                <a:gd name="connsiteX1" fmla="*/ 1606484 w 3212968"/>
                <a:gd name="connsiteY1" fmla="*/ 0 h 430129"/>
                <a:gd name="connsiteX2" fmla="*/ 3212968 w 3212968"/>
                <a:gd name="connsiteY2" fmla="*/ 215065 h 430129"/>
                <a:gd name="connsiteX3" fmla="*/ 1606484 w 3212968"/>
                <a:gd name="connsiteY3" fmla="*/ 430130 h 430129"/>
                <a:gd name="connsiteX4" fmla="*/ 0 w 3212968"/>
                <a:gd name="connsiteY4" fmla="*/ 215065 h 430129"/>
                <a:gd name="connsiteX0" fmla="*/ 0 w 3212968"/>
                <a:gd name="connsiteY0" fmla="*/ 215065 h 241948"/>
                <a:gd name="connsiteX1" fmla="*/ 1606484 w 3212968"/>
                <a:gd name="connsiteY1" fmla="*/ 0 h 241948"/>
                <a:gd name="connsiteX2" fmla="*/ 3212968 w 3212968"/>
                <a:gd name="connsiteY2" fmla="*/ 215065 h 241948"/>
                <a:gd name="connsiteX3" fmla="*/ 0 w 3212968"/>
                <a:gd name="connsiteY3" fmla="*/ 215065 h 241948"/>
                <a:gd name="connsiteX0" fmla="*/ 0 w 3212968"/>
                <a:gd name="connsiteY0" fmla="*/ 223269 h 250152"/>
                <a:gd name="connsiteX1" fmla="*/ 1606484 w 3212968"/>
                <a:gd name="connsiteY1" fmla="*/ 8204 h 250152"/>
                <a:gd name="connsiteX2" fmla="*/ 3212968 w 3212968"/>
                <a:gd name="connsiteY2" fmla="*/ 223269 h 250152"/>
                <a:gd name="connsiteX3" fmla="*/ 0 w 3212968"/>
                <a:gd name="connsiteY3" fmla="*/ 223269 h 250152"/>
                <a:gd name="connsiteX0" fmla="*/ 27 w 3212995"/>
                <a:gd name="connsiteY0" fmla="*/ 220932 h 251222"/>
                <a:gd name="connsiteX1" fmla="*/ 1606511 w 3212995"/>
                <a:gd name="connsiteY1" fmla="*/ 5867 h 251222"/>
                <a:gd name="connsiteX2" fmla="*/ 3212995 w 3212995"/>
                <a:gd name="connsiteY2" fmla="*/ 220932 h 251222"/>
                <a:gd name="connsiteX3" fmla="*/ 27 w 3212995"/>
                <a:gd name="connsiteY3" fmla="*/ 220932 h 251222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20932"/>
                <a:gd name="connsiteX1" fmla="*/ 1606511 w 3213001"/>
                <a:gd name="connsiteY1" fmla="*/ 5867 h 220932"/>
                <a:gd name="connsiteX2" fmla="*/ 3212995 w 3213001"/>
                <a:gd name="connsiteY2" fmla="*/ 220932 h 220932"/>
                <a:gd name="connsiteX3" fmla="*/ 27 w 3213001"/>
                <a:gd name="connsiteY3" fmla="*/ 220932 h 22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3001" h="220932">
                  <a:moveTo>
                    <a:pt x="27" y="220932"/>
                  </a:moveTo>
                  <a:cubicBezTo>
                    <a:pt x="-6708" y="176242"/>
                    <a:pt x="1214311" y="-37911"/>
                    <a:pt x="1606511" y="5867"/>
                  </a:cubicBezTo>
                  <a:cubicBezTo>
                    <a:pt x="1998711" y="49645"/>
                    <a:pt x="3216362" y="172875"/>
                    <a:pt x="3212995" y="220932"/>
                  </a:cubicBezTo>
                  <a:lnTo>
                    <a:pt x="27" y="220932"/>
                  </a:lnTo>
                  <a:close/>
                </a:path>
              </a:pathLst>
            </a:custGeom>
            <a:gradFill>
              <a:gsLst>
                <a:gs pos="19000">
                  <a:schemeClr val="tx1">
                    <a:alpha val="0"/>
                  </a:schemeClr>
                </a:gs>
                <a:gs pos="0">
                  <a:schemeClr val="tx1">
                    <a:alpha val="63000"/>
                  </a:schemeClr>
                </a:gs>
              </a:gsLst>
              <a:lin ang="16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50" pitchFamily="18" charset="-127"/>
                <a:ea typeface="-윤고딕350" pitchFamily="18" charset="-127"/>
              </a:endParaRPr>
            </a:p>
          </p:txBody>
        </p:sp>
        <p:sp>
          <p:nvSpPr>
            <p:cNvPr id="11" name="그림자_좌"/>
            <p:cNvSpPr/>
            <p:nvPr/>
          </p:nvSpPr>
          <p:spPr>
            <a:xfrm rot="16200000">
              <a:off x="7685410" y="2437954"/>
              <a:ext cx="1728192" cy="253900"/>
            </a:xfrm>
            <a:custGeom>
              <a:avLst/>
              <a:gdLst>
                <a:gd name="connsiteX0" fmla="*/ 0 w 3212968"/>
                <a:gd name="connsiteY0" fmla="*/ 215065 h 430129"/>
                <a:gd name="connsiteX1" fmla="*/ 1606484 w 3212968"/>
                <a:gd name="connsiteY1" fmla="*/ 0 h 430129"/>
                <a:gd name="connsiteX2" fmla="*/ 3212968 w 3212968"/>
                <a:gd name="connsiteY2" fmla="*/ 215065 h 430129"/>
                <a:gd name="connsiteX3" fmla="*/ 1606484 w 3212968"/>
                <a:gd name="connsiteY3" fmla="*/ 430130 h 430129"/>
                <a:gd name="connsiteX4" fmla="*/ 0 w 3212968"/>
                <a:gd name="connsiteY4" fmla="*/ 215065 h 430129"/>
                <a:gd name="connsiteX0" fmla="*/ 0 w 3212968"/>
                <a:gd name="connsiteY0" fmla="*/ 215065 h 241948"/>
                <a:gd name="connsiteX1" fmla="*/ 1606484 w 3212968"/>
                <a:gd name="connsiteY1" fmla="*/ 0 h 241948"/>
                <a:gd name="connsiteX2" fmla="*/ 3212968 w 3212968"/>
                <a:gd name="connsiteY2" fmla="*/ 215065 h 241948"/>
                <a:gd name="connsiteX3" fmla="*/ 0 w 3212968"/>
                <a:gd name="connsiteY3" fmla="*/ 215065 h 241948"/>
                <a:gd name="connsiteX0" fmla="*/ 0 w 3212968"/>
                <a:gd name="connsiteY0" fmla="*/ 223269 h 250152"/>
                <a:gd name="connsiteX1" fmla="*/ 1606484 w 3212968"/>
                <a:gd name="connsiteY1" fmla="*/ 8204 h 250152"/>
                <a:gd name="connsiteX2" fmla="*/ 3212968 w 3212968"/>
                <a:gd name="connsiteY2" fmla="*/ 223269 h 250152"/>
                <a:gd name="connsiteX3" fmla="*/ 0 w 3212968"/>
                <a:gd name="connsiteY3" fmla="*/ 223269 h 250152"/>
                <a:gd name="connsiteX0" fmla="*/ 27 w 3212995"/>
                <a:gd name="connsiteY0" fmla="*/ 220932 h 251222"/>
                <a:gd name="connsiteX1" fmla="*/ 1606511 w 3212995"/>
                <a:gd name="connsiteY1" fmla="*/ 5867 h 251222"/>
                <a:gd name="connsiteX2" fmla="*/ 3212995 w 3212995"/>
                <a:gd name="connsiteY2" fmla="*/ 220932 h 251222"/>
                <a:gd name="connsiteX3" fmla="*/ 27 w 3212995"/>
                <a:gd name="connsiteY3" fmla="*/ 220932 h 251222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20932"/>
                <a:gd name="connsiteX1" fmla="*/ 1606511 w 3213001"/>
                <a:gd name="connsiteY1" fmla="*/ 5867 h 220932"/>
                <a:gd name="connsiteX2" fmla="*/ 3212995 w 3213001"/>
                <a:gd name="connsiteY2" fmla="*/ 220932 h 220932"/>
                <a:gd name="connsiteX3" fmla="*/ 27 w 3213001"/>
                <a:gd name="connsiteY3" fmla="*/ 220932 h 22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3001" h="220932">
                  <a:moveTo>
                    <a:pt x="27" y="220932"/>
                  </a:moveTo>
                  <a:cubicBezTo>
                    <a:pt x="-6708" y="176242"/>
                    <a:pt x="1214311" y="-37911"/>
                    <a:pt x="1606511" y="5867"/>
                  </a:cubicBezTo>
                  <a:cubicBezTo>
                    <a:pt x="1998711" y="49645"/>
                    <a:pt x="3216362" y="172875"/>
                    <a:pt x="3212995" y="220932"/>
                  </a:cubicBezTo>
                  <a:lnTo>
                    <a:pt x="27" y="220932"/>
                  </a:lnTo>
                  <a:close/>
                </a:path>
              </a:pathLst>
            </a:custGeom>
            <a:gradFill>
              <a:gsLst>
                <a:gs pos="19000">
                  <a:schemeClr val="tx1">
                    <a:alpha val="0"/>
                  </a:schemeClr>
                </a:gs>
                <a:gs pos="0">
                  <a:schemeClr val="tx1">
                    <a:alpha val="63000"/>
                  </a:schemeClr>
                </a:gs>
              </a:gsLst>
              <a:lin ang="16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50" pitchFamily="18" charset="-127"/>
                <a:ea typeface="-윤고딕350" pitchFamily="18" charset="-127"/>
              </a:endParaRPr>
            </a:p>
          </p:txBody>
        </p:sp>
        <p:sp>
          <p:nvSpPr>
            <p:cNvPr id="12" name="그림자_좌"/>
            <p:cNvSpPr/>
            <p:nvPr/>
          </p:nvSpPr>
          <p:spPr>
            <a:xfrm rot="10800000" flipV="1">
              <a:off x="467544" y="3068960"/>
              <a:ext cx="8208912" cy="360040"/>
            </a:xfrm>
            <a:custGeom>
              <a:avLst/>
              <a:gdLst>
                <a:gd name="connsiteX0" fmla="*/ 0 w 3212968"/>
                <a:gd name="connsiteY0" fmla="*/ 215065 h 430129"/>
                <a:gd name="connsiteX1" fmla="*/ 1606484 w 3212968"/>
                <a:gd name="connsiteY1" fmla="*/ 0 h 430129"/>
                <a:gd name="connsiteX2" fmla="*/ 3212968 w 3212968"/>
                <a:gd name="connsiteY2" fmla="*/ 215065 h 430129"/>
                <a:gd name="connsiteX3" fmla="*/ 1606484 w 3212968"/>
                <a:gd name="connsiteY3" fmla="*/ 430130 h 430129"/>
                <a:gd name="connsiteX4" fmla="*/ 0 w 3212968"/>
                <a:gd name="connsiteY4" fmla="*/ 215065 h 430129"/>
                <a:gd name="connsiteX0" fmla="*/ 0 w 3212968"/>
                <a:gd name="connsiteY0" fmla="*/ 215065 h 241948"/>
                <a:gd name="connsiteX1" fmla="*/ 1606484 w 3212968"/>
                <a:gd name="connsiteY1" fmla="*/ 0 h 241948"/>
                <a:gd name="connsiteX2" fmla="*/ 3212968 w 3212968"/>
                <a:gd name="connsiteY2" fmla="*/ 215065 h 241948"/>
                <a:gd name="connsiteX3" fmla="*/ 0 w 3212968"/>
                <a:gd name="connsiteY3" fmla="*/ 215065 h 241948"/>
                <a:gd name="connsiteX0" fmla="*/ 0 w 3212968"/>
                <a:gd name="connsiteY0" fmla="*/ 223269 h 250152"/>
                <a:gd name="connsiteX1" fmla="*/ 1606484 w 3212968"/>
                <a:gd name="connsiteY1" fmla="*/ 8204 h 250152"/>
                <a:gd name="connsiteX2" fmla="*/ 3212968 w 3212968"/>
                <a:gd name="connsiteY2" fmla="*/ 223269 h 250152"/>
                <a:gd name="connsiteX3" fmla="*/ 0 w 3212968"/>
                <a:gd name="connsiteY3" fmla="*/ 223269 h 250152"/>
                <a:gd name="connsiteX0" fmla="*/ 27 w 3212995"/>
                <a:gd name="connsiteY0" fmla="*/ 220932 h 251222"/>
                <a:gd name="connsiteX1" fmla="*/ 1606511 w 3212995"/>
                <a:gd name="connsiteY1" fmla="*/ 5867 h 251222"/>
                <a:gd name="connsiteX2" fmla="*/ 3212995 w 3212995"/>
                <a:gd name="connsiteY2" fmla="*/ 220932 h 251222"/>
                <a:gd name="connsiteX3" fmla="*/ 27 w 3212995"/>
                <a:gd name="connsiteY3" fmla="*/ 220932 h 251222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20932"/>
                <a:gd name="connsiteX1" fmla="*/ 1606511 w 3213001"/>
                <a:gd name="connsiteY1" fmla="*/ 5867 h 220932"/>
                <a:gd name="connsiteX2" fmla="*/ 3212995 w 3213001"/>
                <a:gd name="connsiteY2" fmla="*/ 220932 h 220932"/>
                <a:gd name="connsiteX3" fmla="*/ 27 w 3213001"/>
                <a:gd name="connsiteY3" fmla="*/ 220932 h 22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3001" h="220932">
                  <a:moveTo>
                    <a:pt x="27" y="220932"/>
                  </a:moveTo>
                  <a:cubicBezTo>
                    <a:pt x="-6708" y="176242"/>
                    <a:pt x="1214311" y="-37911"/>
                    <a:pt x="1606511" y="5867"/>
                  </a:cubicBezTo>
                  <a:cubicBezTo>
                    <a:pt x="1998711" y="49645"/>
                    <a:pt x="3216362" y="172875"/>
                    <a:pt x="3212995" y="220932"/>
                  </a:cubicBezTo>
                  <a:lnTo>
                    <a:pt x="27" y="220932"/>
                  </a:lnTo>
                  <a:close/>
                </a:path>
              </a:pathLst>
            </a:custGeom>
            <a:gradFill>
              <a:gsLst>
                <a:gs pos="19000">
                  <a:schemeClr val="tx1">
                    <a:alpha val="0"/>
                  </a:schemeClr>
                </a:gs>
                <a:gs pos="0">
                  <a:schemeClr val="tx1">
                    <a:alpha val="63000"/>
                  </a:schemeClr>
                </a:gs>
              </a:gsLst>
              <a:lin ang="16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50" pitchFamily="18" charset="-127"/>
                <a:ea typeface="-윤고딕350" pitchFamily="18" charset="-127"/>
              </a:endParaRPr>
            </a:p>
          </p:txBody>
        </p:sp>
        <p:sp>
          <p:nvSpPr>
            <p:cNvPr id="13" name="그림자_좌"/>
            <p:cNvSpPr/>
            <p:nvPr/>
          </p:nvSpPr>
          <p:spPr>
            <a:xfrm rot="16200000" flipV="1">
              <a:off x="-288540" y="2456892"/>
              <a:ext cx="1728192" cy="216024"/>
            </a:xfrm>
            <a:custGeom>
              <a:avLst/>
              <a:gdLst>
                <a:gd name="connsiteX0" fmla="*/ 0 w 3212968"/>
                <a:gd name="connsiteY0" fmla="*/ 215065 h 430129"/>
                <a:gd name="connsiteX1" fmla="*/ 1606484 w 3212968"/>
                <a:gd name="connsiteY1" fmla="*/ 0 h 430129"/>
                <a:gd name="connsiteX2" fmla="*/ 3212968 w 3212968"/>
                <a:gd name="connsiteY2" fmla="*/ 215065 h 430129"/>
                <a:gd name="connsiteX3" fmla="*/ 1606484 w 3212968"/>
                <a:gd name="connsiteY3" fmla="*/ 430130 h 430129"/>
                <a:gd name="connsiteX4" fmla="*/ 0 w 3212968"/>
                <a:gd name="connsiteY4" fmla="*/ 215065 h 430129"/>
                <a:gd name="connsiteX0" fmla="*/ 0 w 3212968"/>
                <a:gd name="connsiteY0" fmla="*/ 215065 h 241948"/>
                <a:gd name="connsiteX1" fmla="*/ 1606484 w 3212968"/>
                <a:gd name="connsiteY1" fmla="*/ 0 h 241948"/>
                <a:gd name="connsiteX2" fmla="*/ 3212968 w 3212968"/>
                <a:gd name="connsiteY2" fmla="*/ 215065 h 241948"/>
                <a:gd name="connsiteX3" fmla="*/ 0 w 3212968"/>
                <a:gd name="connsiteY3" fmla="*/ 215065 h 241948"/>
                <a:gd name="connsiteX0" fmla="*/ 0 w 3212968"/>
                <a:gd name="connsiteY0" fmla="*/ 223269 h 250152"/>
                <a:gd name="connsiteX1" fmla="*/ 1606484 w 3212968"/>
                <a:gd name="connsiteY1" fmla="*/ 8204 h 250152"/>
                <a:gd name="connsiteX2" fmla="*/ 3212968 w 3212968"/>
                <a:gd name="connsiteY2" fmla="*/ 223269 h 250152"/>
                <a:gd name="connsiteX3" fmla="*/ 0 w 3212968"/>
                <a:gd name="connsiteY3" fmla="*/ 223269 h 250152"/>
                <a:gd name="connsiteX0" fmla="*/ 27 w 3212995"/>
                <a:gd name="connsiteY0" fmla="*/ 220932 h 251222"/>
                <a:gd name="connsiteX1" fmla="*/ 1606511 w 3212995"/>
                <a:gd name="connsiteY1" fmla="*/ 5867 h 251222"/>
                <a:gd name="connsiteX2" fmla="*/ 3212995 w 3212995"/>
                <a:gd name="connsiteY2" fmla="*/ 220932 h 251222"/>
                <a:gd name="connsiteX3" fmla="*/ 27 w 3212995"/>
                <a:gd name="connsiteY3" fmla="*/ 220932 h 251222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20932"/>
                <a:gd name="connsiteX1" fmla="*/ 1606511 w 3213001"/>
                <a:gd name="connsiteY1" fmla="*/ 5867 h 220932"/>
                <a:gd name="connsiteX2" fmla="*/ 3212995 w 3213001"/>
                <a:gd name="connsiteY2" fmla="*/ 220932 h 220932"/>
                <a:gd name="connsiteX3" fmla="*/ 27 w 3213001"/>
                <a:gd name="connsiteY3" fmla="*/ 220932 h 22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3001" h="220932">
                  <a:moveTo>
                    <a:pt x="27" y="220932"/>
                  </a:moveTo>
                  <a:cubicBezTo>
                    <a:pt x="-6708" y="176242"/>
                    <a:pt x="1214311" y="-37911"/>
                    <a:pt x="1606511" y="5867"/>
                  </a:cubicBezTo>
                  <a:cubicBezTo>
                    <a:pt x="1998711" y="49645"/>
                    <a:pt x="3216362" y="172875"/>
                    <a:pt x="3212995" y="220932"/>
                  </a:cubicBezTo>
                  <a:lnTo>
                    <a:pt x="27" y="220932"/>
                  </a:lnTo>
                  <a:close/>
                </a:path>
              </a:pathLst>
            </a:custGeom>
            <a:gradFill>
              <a:gsLst>
                <a:gs pos="19000">
                  <a:schemeClr val="tx1">
                    <a:alpha val="0"/>
                  </a:schemeClr>
                </a:gs>
                <a:gs pos="0">
                  <a:schemeClr val="tx1">
                    <a:alpha val="63000"/>
                  </a:schemeClr>
                </a:gs>
              </a:gsLst>
              <a:lin ang="16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50" pitchFamily="18" charset="-127"/>
                <a:ea typeface="-윤고딕350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24734" y="1862117"/>
              <a:ext cx="7860328" cy="152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latin typeface="배달의민족 주아" pitchFamily="18" charset="-127"/>
                  <a:ea typeface="배달의민족 주아" pitchFamily="18" charset="-127"/>
                </a:rPr>
                <a:t>Frontend Server : React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latin typeface="배달의민족 주아" pitchFamily="18" charset="-127"/>
                  <a:ea typeface="배달의민족 주아" pitchFamily="18" charset="-127"/>
                </a:rPr>
                <a:t>react-bootstrap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latin typeface="배달의민족 주아" pitchFamily="18" charset="-127"/>
                  <a:ea typeface="배달의민족 주아" pitchFamily="18" charset="-127"/>
                </a:rPr>
                <a:t>react-router-</a:t>
              </a:r>
              <a:r>
                <a:rPr lang="en-US" altLang="ko-KR" sz="1600" dirty="0" err="1" smtClean="0">
                  <a:latin typeface="배달의민족 주아" pitchFamily="18" charset="-127"/>
                  <a:ea typeface="배달의민족 주아" pitchFamily="18" charset="-127"/>
                </a:rPr>
                <a:t>dom</a:t>
              </a:r>
              <a:endParaRPr lang="en-US" altLang="ko-KR" sz="1600" dirty="0" smtClean="0">
                <a:latin typeface="배달의민족 주아" pitchFamily="18" charset="-127"/>
                <a:ea typeface="배달의민족 주아" pitchFamily="18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600" dirty="0" err="1" smtClean="0">
                  <a:latin typeface="배달의민족 주아" pitchFamily="18" charset="-127"/>
                  <a:ea typeface="배달의민족 주아" pitchFamily="18" charset="-127"/>
                </a:rPr>
                <a:t>axios</a:t>
              </a:r>
              <a:endParaRPr lang="en-US" altLang="ko-KR" sz="1600" dirty="0" smtClean="0">
                <a:latin typeface="배달의민족 주아" pitchFamily="18" charset="-127"/>
                <a:ea typeface="배달의민족 주아" pitchFamily="18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600" dirty="0" err="1" smtClean="0">
                  <a:latin typeface="배달의민족 주아" pitchFamily="18" charset="-127"/>
                  <a:ea typeface="배달의민족 주아" pitchFamily="18" charset="-127"/>
                </a:rPr>
                <a:t>jquery</a:t>
              </a:r>
              <a:endParaRPr lang="en-US" altLang="ko-KR" sz="1600" dirty="0" smtClean="0">
                <a:latin typeface="배달의민족 주아" pitchFamily="18" charset="-127"/>
                <a:ea typeface="배달의민족 주아" pitchFamily="18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600" dirty="0" err="1" smtClean="0">
                  <a:latin typeface="배달의민족 주아" pitchFamily="18" charset="-127"/>
                  <a:ea typeface="배달의민족 주아" pitchFamily="18" charset="-127"/>
                </a:rPr>
                <a:t>jquery.cookie</a:t>
              </a:r>
              <a:endParaRPr lang="en-US" altLang="ko-KR" sz="1600" dirty="0" smtClean="0">
                <a:latin typeface="배달의민족 주아" pitchFamily="18" charset="-127"/>
                <a:ea typeface="배달의민족 주아" pitchFamily="18" charset="-127"/>
              </a:endParaRPr>
            </a:p>
            <a:p>
              <a:pPr marL="742950" lvl="1" indent="-285750"/>
              <a:endParaRPr lang="en-US" altLang="ko-KR" sz="1600" dirty="0" smtClean="0">
                <a:latin typeface="배달의민족 주아" pitchFamily="18" charset="-127"/>
                <a:ea typeface="배달의민족 주아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latin typeface="배달의민족 주아" pitchFamily="18" charset="-127"/>
                  <a:ea typeface="배달의민족 주아" pitchFamily="18" charset="-127"/>
                </a:rPr>
                <a:t>Backend Server : Node.js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latin typeface="배달의민족 주아" pitchFamily="18" charset="-127"/>
                  <a:ea typeface="배달의민족 주아" pitchFamily="18" charset="-127"/>
                </a:rPr>
                <a:t>express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latin typeface="배달의민족 주아" pitchFamily="18" charset="-127"/>
                  <a:ea typeface="배달의민족 주아" pitchFamily="18" charset="-127"/>
                </a:rPr>
                <a:t>express-session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600" dirty="0" err="1" smtClean="0">
                  <a:latin typeface="배달의민족 주아" pitchFamily="18" charset="-127"/>
                  <a:ea typeface="배달의민족 주아" pitchFamily="18" charset="-127"/>
                </a:rPr>
                <a:t>cors</a:t>
              </a:r>
              <a:endParaRPr lang="en-US" altLang="ko-KR" sz="1600" dirty="0" smtClean="0">
                <a:latin typeface="배달의민족 주아" pitchFamily="18" charset="-127"/>
                <a:ea typeface="배달의민족 주아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 dirty="0" smtClean="0">
                <a:latin typeface="배달의민족 주아" pitchFamily="18" charset="-127"/>
                <a:ea typeface="배달의민족 주아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latin typeface="배달의민족 주아" pitchFamily="18" charset="-127"/>
                  <a:ea typeface="배달의민족 주아" pitchFamily="18" charset="-127"/>
                </a:rPr>
                <a:t>Database : </a:t>
              </a:r>
              <a:r>
                <a:rPr lang="en-US" altLang="ko-KR" sz="1600" dirty="0" err="1" smtClean="0">
                  <a:latin typeface="배달의민족 주아" pitchFamily="18" charset="-127"/>
                  <a:ea typeface="배달의민족 주아" pitchFamily="18" charset="-127"/>
                </a:rPr>
                <a:t>mongoDB</a:t>
              </a:r>
              <a:endParaRPr lang="en-US" altLang="ko-KR" sz="1600" dirty="0" smtClean="0">
                <a:latin typeface="배달의민족 주아" pitchFamily="18" charset="-127"/>
                <a:ea typeface="배달의민족 주아" pitchFamily="18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latin typeface="배달의민족 주아" pitchFamily="18" charset="-127"/>
                  <a:ea typeface="배달의민족 주아" pitchFamily="18" charset="-127"/>
                </a:rPr>
                <a:t>mongoose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altLang="ko-KR" sz="1600" dirty="0" smtClean="0">
                <a:latin typeface="배달의민족 주아" pitchFamily="18" charset="-127"/>
                <a:ea typeface="배달의민족 주아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 dirty="0" smtClean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651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1"/>
          <p:cNvGrpSpPr/>
          <p:nvPr/>
        </p:nvGrpSpPr>
        <p:grpSpPr>
          <a:xfrm>
            <a:off x="180528" y="285728"/>
            <a:ext cx="3023320" cy="646331"/>
            <a:chOff x="180528" y="285728"/>
            <a:chExt cx="3023320" cy="646331"/>
          </a:xfrm>
        </p:grpSpPr>
        <p:sp>
          <p:nvSpPr>
            <p:cNvPr id="6" name="그림자_좌"/>
            <p:cNvSpPr/>
            <p:nvPr/>
          </p:nvSpPr>
          <p:spPr>
            <a:xfrm>
              <a:off x="180528" y="566098"/>
              <a:ext cx="3023320" cy="325908"/>
            </a:xfrm>
            <a:custGeom>
              <a:avLst/>
              <a:gdLst>
                <a:gd name="connsiteX0" fmla="*/ 0 w 3212968"/>
                <a:gd name="connsiteY0" fmla="*/ 215065 h 430129"/>
                <a:gd name="connsiteX1" fmla="*/ 1606484 w 3212968"/>
                <a:gd name="connsiteY1" fmla="*/ 0 h 430129"/>
                <a:gd name="connsiteX2" fmla="*/ 3212968 w 3212968"/>
                <a:gd name="connsiteY2" fmla="*/ 215065 h 430129"/>
                <a:gd name="connsiteX3" fmla="*/ 1606484 w 3212968"/>
                <a:gd name="connsiteY3" fmla="*/ 430130 h 430129"/>
                <a:gd name="connsiteX4" fmla="*/ 0 w 3212968"/>
                <a:gd name="connsiteY4" fmla="*/ 215065 h 430129"/>
                <a:gd name="connsiteX0" fmla="*/ 0 w 3212968"/>
                <a:gd name="connsiteY0" fmla="*/ 215065 h 241948"/>
                <a:gd name="connsiteX1" fmla="*/ 1606484 w 3212968"/>
                <a:gd name="connsiteY1" fmla="*/ 0 h 241948"/>
                <a:gd name="connsiteX2" fmla="*/ 3212968 w 3212968"/>
                <a:gd name="connsiteY2" fmla="*/ 215065 h 241948"/>
                <a:gd name="connsiteX3" fmla="*/ 0 w 3212968"/>
                <a:gd name="connsiteY3" fmla="*/ 215065 h 241948"/>
                <a:gd name="connsiteX0" fmla="*/ 0 w 3212968"/>
                <a:gd name="connsiteY0" fmla="*/ 223269 h 250152"/>
                <a:gd name="connsiteX1" fmla="*/ 1606484 w 3212968"/>
                <a:gd name="connsiteY1" fmla="*/ 8204 h 250152"/>
                <a:gd name="connsiteX2" fmla="*/ 3212968 w 3212968"/>
                <a:gd name="connsiteY2" fmla="*/ 223269 h 250152"/>
                <a:gd name="connsiteX3" fmla="*/ 0 w 3212968"/>
                <a:gd name="connsiteY3" fmla="*/ 223269 h 250152"/>
                <a:gd name="connsiteX0" fmla="*/ 27 w 3212995"/>
                <a:gd name="connsiteY0" fmla="*/ 220932 h 251222"/>
                <a:gd name="connsiteX1" fmla="*/ 1606511 w 3212995"/>
                <a:gd name="connsiteY1" fmla="*/ 5867 h 251222"/>
                <a:gd name="connsiteX2" fmla="*/ 3212995 w 3212995"/>
                <a:gd name="connsiteY2" fmla="*/ 220932 h 251222"/>
                <a:gd name="connsiteX3" fmla="*/ 27 w 3212995"/>
                <a:gd name="connsiteY3" fmla="*/ 220932 h 251222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20932"/>
                <a:gd name="connsiteX1" fmla="*/ 1606511 w 3213001"/>
                <a:gd name="connsiteY1" fmla="*/ 5867 h 220932"/>
                <a:gd name="connsiteX2" fmla="*/ 3212995 w 3213001"/>
                <a:gd name="connsiteY2" fmla="*/ 220932 h 220932"/>
                <a:gd name="connsiteX3" fmla="*/ 27 w 3213001"/>
                <a:gd name="connsiteY3" fmla="*/ 220932 h 22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3001" h="220932">
                  <a:moveTo>
                    <a:pt x="27" y="220932"/>
                  </a:moveTo>
                  <a:cubicBezTo>
                    <a:pt x="-6708" y="176242"/>
                    <a:pt x="1214311" y="-37911"/>
                    <a:pt x="1606511" y="5867"/>
                  </a:cubicBezTo>
                  <a:cubicBezTo>
                    <a:pt x="1998711" y="49645"/>
                    <a:pt x="3216362" y="172875"/>
                    <a:pt x="3212995" y="220932"/>
                  </a:cubicBezTo>
                  <a:lnTo>
                    <a:pt x="27" y="220932"/>
                  </a:lnTo>
                  <a:close/>
                </a:path>
              </a:pathLst>
            </a:custGeom>
            <a:gradFill flip="none" rotWithShape="1">
              <a:gsLst>
                <a:gs pos="26000">
                  <a:schemeClr val="tx1">
                    <a:alpha val="0"/>
                  </a:schemeClr>
                </a:gs>
                <a:gs pos="0">
                  <a:schemeClr val="tx1">
                    <a:alpha val="63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50" pitchFamily="18" charset="-127"/>
                <a:ea typeface="-윤고딕350" pitchFamily="18" charset="-127"/>
              </a:endParaRPr>
            </a:p>
          </p:txBody>
        </p:sp>
        <p:sp>
          <p:nvSpPr>
            <p:cNvPr id="7" name="2번 도형"/>
            <p:cNvSpPr/>
            <p:nvPr/>
          </p:nvSpPr>
          <p:spPr>
            <a:xfrm flipV="1">
              <a:off x="184440" y="299560"/>
              <a:ext cx="755576" cy="5760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60"/>
                <a:gd name="connsiteX1" fmla="*/ 2000 w 10000"/>
                <a:gd name="connsiteY1" fmla="*/ 0 h 10060"/>
                <a:gd name="connsiteX2" fmla="*/ 10000 w 10000"/>
                <a:gd name="connsiteY2" fmla="*/ 0 h 10060"/>
                <a:gd name="connsiteX3" fmla="*/ 8744 w 10000"/>
                <a:gd name="connsiteY3" fmla="*/ 10060 h 10060"/>
                <a:gd name="connsiteX4" fmla="*/ 0 w 10000"/>
                <a:gd name="connsiteY4" fmla="*/ 10000 h 10060"/>
                <a:gd name="connsiteX0" fmla="*/ 2935 w 12935"/>
                <a:gd name="connsiteY0" fmla="*/ 10000 h 10060"/>
                <a:gd name="connsiteX1" fmla="*/ 0 w 12935"/>
                <a:gd name="connsiteY1" fmla="*/ 0 h 10060"/>
                <a:gd name="connsiteX2" fmla="*/ 12935 w 12935"/>
                <a:gd name="connsiteY2" fmla="*/ 0 h 10060"/>
                <a:gd name="connsiteX3" fmla="*/ 11679 w 12935"/>
                <a:gd name="connsiteY3" fmla="*/ 10060 h 10060"/>
                <a:gd name="connsiteX4" fmla="*/ 2935 w 12935"/>
                <a:gd name="connsiteY4" fmla="*/ 10000 h 10060"/>
                <a:gd name="connsiteX0" fmla="*/ 0 w 12947"/>
                <a:gd name="connsiteY0" fmla="*/ 9917 h 10060"/>
                <a:gd name="connsiteX1" fmla="*/ 12 w 12947"/>
                <a:gd name="connsiteY1" fmla="*/ 0 h 10060"/>
                <a:gd name="connsiteX2" fmla="*/ 12947 w 12947"/>
                <a:gd name="connsiteY2" fmla="*/ 0 h 10060"/>
                <a:gd name="connsiteX3" fmla="*/ 11691 w 12947"/>
                <a:gd name="connsiteY3" fmla="*/ 10060 h 10060"/>
                <a:gd name="connsiteX4" fmla="*/ 0 w 12947"/>
                <a:gd name="connsiteY4" fmla="*/ 9917 h 10060"/>
                <a:gd name="connsiteX0" fmla="*/ 0 w 12947"/>
                <a:gd name="connsiteY0" fmla="*/ 9917 h 10060"/>
                <a:gd name="connsiteX1" fmla="*/ 2 w 12947"/>
                <a:gd name="connsiteY1" fmla="*/ 0 h 10060"/>
                <a:gd name="connsiteX2" fmla="*/ 12947 w 12947"/>
                <a:gd name="connsiteY2" fmla="*/ 0 h 10060"/>
                <a:gd name="connsiteX3" fmla="*/ 11691 w 12947"/>
                <a:gd name="connsiteY3" fmla="*/ 10060 h 10060"/>
                <a:gd name="connsiteX4" fmla="*/ 0 w 12947"/>
                <a:gd name="connsiteY4" fmla="*/ 9917 h 10060"/>
                <a:gd name="connsiteX0" fmla="*/ 0 w 12957"/>
                <a:gd name="connsiteY0" fmla="*/ 9962 h 10060"/>
                <a:gd name="connsiteX1" fmla="*/ 12 w 12957"/>
                <a:gd name="connsiteY1" fmla="*/ 0 h 10060"/>
                <a:gd name="connsiteX2" fmla="*/ 12957 w 12957"/>
                <a:gd name="connsiteY2" fmla="*/ 0 h 10060"/>
                <a:gd name="connsiteX3" fmla="*/ 11701 w 12957"/>
                <a:gd name="connsiteY3" fmla="*/ 10060 h 10060"/>
                <a:gd name="connsiteX4" fmla="*/ 0 w 12957"/>
                <a:gd name="connsiteY4" fmla="*/ 9962 h 10060"/>
                <a:gd name="connsiteX0" fmla="*/ 0 w 12967"/>
                <a:gd name="connsiteY0" fmla="*/ 10051 h 10060"/>
                <a:gd name="connsiteX1" fmla="*/ 22 w 12967"/>
                <a:gd name="connsiteY1" fmla="*/ 0 h 10060"/>
                <a:gd name="connsiteX2" fmla="*/ 12967 w 12967"/>
                <a:gd name="connsiteY2" fmla="*/ 0 h 10060"/>
                <a:gd name="connsiteX3" fmla="*/ 11711 w 12967"/>
                <a:gd name="connsiteY3" fmla="*/ 10060 h 10060"/>
                <a:gd name="connsiteX4" fmla="*/ 0 w 12967"/>
                <a:gd name="connsiteY4" fmla="*/ 10051 h 10060"/>
                <a:gd name="connsiteX0" fmla="*/ 0 w 12967"/>
                <a:gd name="connsiteY0" fmla="*/ 10185 h 10185"/>
                <a:gd name="connsiteX1" fmla="*/ 22 w 12967"/>
                <a:gd name="connsiteY1" fmla="*/ 0 h 10185"/>
                <a:gd name="connsiteX2" fmla="*/ 12967 w 12967"/>
                <a:gd name="connsiteY2" fmla="*/ 0 h 10185"/>
                <a:gd name="connsiteX3" fmla="*/ 11711 w 12967"/>
                <a:gd name="connsiteY3" fmla="*/ 10060 h 10185"/>
                <a:gd name="connsiteX4" fmla="*/ 0 w 12967"/>
                <a:gd name="connsiteY4" fmla="*/ 10185 h 10185"/>
                <a:gd name="connsiteX0" fmla="*/ 0 w 12967"/>
                <a:gd name="connsiteY0" fmla="*/ 10042 h 10060"/>
                <a:gd name="connsiteX1" fmla="*/ 22 w 12967"/>
                <a:gd name="connsiteY1" fmla="*/ 0 h 10060"/>
                <a:gd name="connsiteX2" fmla="*/ 12967 w 12967"/>
                <a:gd name="connsiteY2" fmla="*/ 0 h 10060"/>
                <a:gd name="connsiteX3" fmla="*/ 11711 w 12967"/>
                <a:gd name="connsiteY3" fmla="*/ 10060 h 10060"/>
                <a:gd name="connsiteX4" fmla="*/ 0 w 12967"/>
                <a:gd name="connsiteY4" fmla="*/ 10042 h 10060"/>
                <a:gd name="connsiteX0" fmla="*/ 0 w 12986"/>
                <a:gd name="connsiteY0" fmla="*/ 10042 h 10060"/>
                <a:gd name="connsiteX1" fmla="*/ 22 w 12986"/>
                <a:gd name="connsiteY1" fmla="*/ 0 h 10060"/>
                <a:gd name="connsiteX2" fmla="*/ 12986 w 12986"/>
                <a:gd name="connsiteY2" fmla="*/ 45 h 10060"/>
                <a:gd name="connsiteX3" fmla="*/ 11711 w 12986"/>
                <a:gd name="connsiteY3" fmla="*/ 10060 h 10060"/>
                <a:gd name="connsiteX4" fmla="*/ 0 w 12986"/>
                <a:gd name="connsiteY4" fmla="*/ 10042 h 10060"/>
                <a:gd name="connsiteX0" fmla="*/ 0 w 13001"/>
                <a:gd name="connsiteY0" fmla="*/ 10140 h 10158"/>
                <a:gd name="connsiteX1" fmla="*/ 22 w 13001"/>
                <a:gd name="connsiteY1" fmla="*/ 98 h 10158"/>
                <a:gd name="connsiteX2" fmla="*/ 13001 w 13001"/>
                <a:gd name="connsiteY2" fmla="*/ 0 h 10158"/>
                <a:gd name="connsiteX3" fmla="*/ 11711 w 13001"/>
                <a:gd name="connsiteY3" fmla="*/ 10158 h 10158"/>
                <a:gd name="connsiteX4" fmla="*/ 0 w 13001"/>
                <a:gd name="connsiteY4" fmla="*/ 10140 h 10158"/>
                <a:gd name="connsiteX0" fmla="*/ 0 w 13001"/>
                <a:gd name="connsiteY0" fmla="*/ 10140 h 10158"/>
                <a:gd name="connsiteX1" fmla="*/ 7 w 13001"/>
                <a:gd name="connsiteY1" fmla="*/ 98 h 10158"/>
                <a:gd name="connsiteX2" fmla="*/ 13001 w 13001"/>
                <a:gd name="connsiteY2" fmla="*/ 0 h 10158"/>
                <a:gd name="connsiteX3" fmla="*/ 11711 w 13001"/>
                <a:gd name="connsiteY3" fmla="*/ 10158 h 10158"/>
                <a:gd name="connsiteX4" fmla="*/ 0 w 13001"/>
                <a:gd name="connsiteY4" fmla="*/ 10140 h 10158"/>
                <a:gd name="connsiteX0" fmla="*/ 0 w 13001"/>
                <a:gd name="connsiteY0" fmla="*/ 10140 h 10158"/>
                <a:gd name="connsiteX1" fmla="*/ 7 w 13001"/>
                <a:gd name="connsiteY1" fmla="*/ 98 h 10158"/>
                <a:gd name="connsiteX2" fmla="*/ 13001 w 13001"/>
                <a:gd name="connsiteY2" fmla="*/ 0 h 10158"/>
                <a:gd name="connsiteX3" fmla="*/ 11711 w 13001"/>
                <a:gd name="connsiteY3" fmla="*/ 10158 h 10158"/>
                <a:gd name="connsiteX4" fmla="*/ 0 w 13001"/>
                <a:gd name="connsiteY4" fmla="*/ 10140 h 10158"/>
                <a:gd name="connsiteX0" fmla="*/ 0 w 13070"/>
                <a:gd name="connsiteY0" fmla="*/ 10042 h 10060"/>
                <a:gd name="connsiteX1" fmla="*/ 7 w 13070"/>
                <a:gd name="connsiteY1" fmla="*/ 0 h 10060"/>
                <a:gd name="connsiteX2" fmla="*/ 13070 w 13070"/>
                <a:gd name="connsiteY2" fmla="*/ 81 h 10060"/>
                <a:gd name="connsiteX3" fmla="*/ 11711 w 13070"/>
                <a:gd name="connsiteY3" fmla="*/ 10060 h 10060"/>
                <a:gd name="connsiteX4" fmla="*/ 0 w 13070"/>
                <a:gd name="connsiteY4" fmla="*/ 10042 h 10060"/>
                <a:gd name="connsiteX0" fmla="*/ 0 w 13162"/>
                <a:gd name="connsiteY0" fmla="*/ 10050 h 10068"/>
                <a:gd name="connsiteX1" fmla="*/ 7 w 13162"/>
                <a:gd name="connsiteY1" fmla="*/ 8 h 10068"/>
                <a:gd name="connsiteX2" fmla="*/ 13162 w 13162"/>
                <a:gd name="connsiteY2" fmla="*/ 0 h 10068"/>
                <a:gd name="connsiteX3" fmla="*/ 11711 w 13162"/>
                <a:gd name="connsiteY3" fmla="*/ 10068 h 10068"/>
                <a:gd name="connsiteX4" fmla="*/ 0 w 13162"/>
                <a:gd name="connsiteY4" fmla="*/ 10050 h 10068"/>
                <a:gd name="connsiteX0" fmla="*/ 0 w 13162"/>
                <a:gd name="connsiteY0" fmla="*/ 10050 h 10090"/>
                <a:gd name="connsiteX1" fmla="*/ 7 w 13162"/>
                <a:gd name="connsiteY1" fmla="*/ 8 h 10090"/>
                <a:gd name="connsiteX2" fmla="*/ 13162 w 13162"/>
                <a:gd name="connsiteY2" fmla="*/ 0 h 10090"/>
                <a:gd name="connsiteX3" fmla="*/ 11717 w 13162"/>
                <a:gd name="connsiteY3" fmla="*/ 10090 h 10090"/>
                <a:gd name="connsiteX4" fmla="*/ 0 w 13162"/>
                <a:gd name="connsiteY4" fmla="*/ 10050 h 10090"/>
                <a:gd name="connsiteX0" fmla="*/ 0 w 13244"/>
                <a:gd name="connsiteY0" fmla="*/ 10050 h 10090"/>
                <a:gd name="connsiteX1" fmla="*/ 7 w 13244"/>
                <a:gd name="connsiteY1" fmla="*/ 8 h 10090"/>
                <a:gd name="connsiteX2" fmla="*/ 13244 w 13244"/>
                <a:gd name="connsiteY2" fmla="*/ 0 h 10090"/>
                <a:gd name="connsiteX3" fmla="*/ 11717 w 13244"/>
                <a:gd name="connsiteY3" fmla="*/ 10090 h 10090"/>
                <a:gd name="connsiteX4" fmla="*/ 0 w 13244"/>
                <a:gd name="connsiteY4" fmla="*/ 10050 h 10090"/>
                <a:gd name="connsiteX0" fmla="*/ 0 w 13244"/>
                <a:gd name="connsiteY0" fmla="*/ 10050 h 10068"/>
                <a:gd name="connsiteX1" fmla="*/ 7 w 13244"/>
                <a:gd name="connsiteY1" fmla="*/ 8 h 10068"/>
                <a:gd name="connsiteX2" fmla="*/ 13244 w 13244"/>
                <a:gd name="connsiteY2" fmla="*/ 0 h 10068"/>
                <a:gd name="connsiteX3" fmla="*/ 11717 w 13244"/>
                <a:gd name="connsiteY3" fmla="*/ 10068 h 10068"/>
                <a:gd name="connsiteX4" fmla="*/ 0 w 13244"/>
                <a:gd name="connsiteY4" fmla="*/ 10050 h 10068"/>
                <a:gd name="connsiteX0" fmla="*/ 0 w 13244"/>
                <a:gd name="connsiteY0" fmla="*/ 10050 h 10068"/>
                <a:gd name="connsiteX1" fmla="*/ 7 w 13244"/>
                <a:gd name="connsiteY1" fmla="*/ 8 h 10068"/>
                <a:gd name="connsiteX2" fmla="*/ 13244 w 13244"/>
                <a:gd name="connsiteY2" fmla="*/ 0 h 10068"/>
                <a:gd name="connsiteX3" fmla="*/ 0 w 13244"/>
                <a:gd name="connsiteY3" fmla="*/ 10068 h 10068"/>
                <a:gd name="connsiteX4" fmla="*/ 0 w 13244"/>
                <a:gd name="connsiteY4" fmla="*/ 10050 h 10068"/>
                <a:gd name="connsiteX0" fmla="*/ 12405 w 13244"/>
                <a:gd name="connsiteY0" fmla="*/ 10068 h 10068"/>
                <a:gd name="connsiteX1" fmla="*/ 7 w 13244"/>
                <a:gd name="connsiteY1" fmla="*/ 8 h 10068"/>
                <a:gd name="connsiteX2" fmla="*/ 13244 w 13244"/>
                <a:gd name="connsiteY2" fmla="*/ 0 h 10068"/>
                <a:gd name="connsiteX3" fmla="*/ 0 w 13244"/>
                <a:gd name="connsiteY3" fmla="*/ 10068 h 10068"/>
                <a:gd name="connsiteX4" fmla="*/ 12405 w 13244"/>
                <a:gd name="connsiteY4" fmla="*/ 10068 h 10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44" h="10068">
                  <a:moveTo>
                    <a:pt x="12405" y="10068"/>
                  </a:moveTo>
                  <a:cubicBezTo>
                    <a:pt x="12409" y="6762"/>
                    <a:pt x="3" y="3314"/>
                    <a:pt x="7" y="8"/>
                  </a:cubicBezTo>
                  <a:lnTo>
                    <a:pt x="13244" y="0"/>
                  </a:lnTo>
                  <a:lnTo>
                    <a:pt x="0" y="10068"/>
                  </a:lnTo>
                  <a:lnTo>
                    <a:pt x="12405" y="1006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-윤고딕350" pitchFamily="18" charset="-127"/>
                <a:ea typeface="-윤고딕350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28662" y="285728"/>
              <a:ext cx="13532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 smtClean="0">
                  <a:latin typeface="배달의민족 주아" pitchFamily="18" charset="-127"/>
                  <a:ea typeface="배달의민족 주아" pitchFamily="18" charset="-127"/>
                </a:rPr>
                <a:t>테</a:t>
              </a:r>
              <a:r>
                <a:rPr lang="ko-KR" altLang="en-US" dirty="0" smtClean="0">
                  <a:latin typeface="배달의민족 주아" pitchFamily="18" charset="-127"/>
                  <a:ea typeface="배달의민족 주아" pitchFamily="18" charset="-127"/>
                </a:rPr>
                <a:t>이블 구성</a:t>
              </a:r>
              <a:endParaRPr lang="ko-KR" altLang="en-US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grpSp>
        <p:nvGrpSpPr>
          <p:cNvPr id="16" name="그룹 23"/>
          <p:cNvGrpSpPr/>
          <p:nvPr/>
        </p:nvGrpSpPr>
        <p:grpSpPr>
          <a:xfrm>
            <a:off x="4857752" y="1643050"/>
            <a:ext cx="3786214" cy="4810067"/>
            <a:chOff x="467544" y="1700808"/>
            <a:chExt cx="8217518" cy="1818990"/>
          </a:xfrm>
        </p:grpSpPr>
        <p:sp>
          <p:nvSpPr>
            <p:cNvPr id="17" name="그림자_좌"/>
            <p:cNvSpPr/>
            <p:nvPr/>
          </p:nvSpPr>
          <p:spPr>
            <a:xfrm rot="10800000">
              <a:off x="467544" y="1700808"/>
              <a:ext cx="8208912" cy="253900"/>
            </a:xfrm>
            <a:custGeom>
              <a:avLst/>
              <a:gdLst>
                <a:gd name="connsiteX0" fmla="*/ 0 w 3212968"/>
                <a:gd name="connsiteY0" fmla="*/ 215065 h 430129"/>
                <a:gd name="connsiteX1" fmla="*/ 1606484 w 3212968"/>
                <a:gd name="connsiteY1" fmla="*/ 0 h 430129"/>
                <a:gd name="connsiteX2" fmla="*/ 3212968 w 3212968"/>
                <a:gd name="connsiteY2" fmla="*/ 215065 h 430129"/>
                <a:gd name="connsiteX3" fmla="*/ 1606484 w 3212968"/>
                <a:gd name="connsiteY3" fmla="*/ 430130 h 430129"/>
                <a:gd name="connsiteX4" fmla="*/ 0 w 3212968"/>
                <a:gd name="connsiteY4" fmla="*/ 215065 h 430129"/>
                <a:gd name="connsiteX0" fmla="*/ 0 w 3212968"/>
                <a:gd name="connsiteY0" fmla="*/ 215065 h 241948"/>
                <a:gd name="connsiteX1" fmla="*/ 1606484 w 3212968"/>
                <a:gd name="connsiteY1" fmla="*/ 0 h 241948"/>
                <a:gd name="connsiteX2" fmla="*/ 3212968 w 3212968"/>
                <a:gd name="connsiteY2" fmla="*/ 215065 h 241948"/>
                <a:gd name="connsiteX3" fmla="*/ 0 w 3212968"/>
                <a:gd name="connsiteY3" fmla="*/ 215065 h 241948"/>
                <a:gd name="connsiteX0" fmla="*/ 0 w 3212968"/>
                <a:gd name="connsiteY0" fmla="*/ 223269 h 250152"/>
                <a:gd name="connsiteX1" fmla="*/ 1606484 w 3212968"/>
                <a:gd name="connsiteY1" fmla="*/ 8204 h 250152"/>
                <a:gd name="connsiteX2" fmla="*/ 3212968 w 3212968"/>
                <a:gd name="connsiteY2" fmla="*/ 223269 h 250152"/>
                <a:gd name="connsiteX3" fmla="*/ 0 w 3212968"/>
                <a:gd name="connsiteY3" fmla="*/ 223269 h 250152"/>
                <a:gd name="connsiteX0" fmla="*/ 27 w 3212995"/>
                <a:gd name="connsiteY0" fmla="*/ 220932 h 251222"/>
                <a:gd name="connsiteX1" fmla="*/ 1606511 w 3212995"/>
                <a:gd name="connsiteY1" fmla="*/ 5867 h 251222"/>
                <a:gd name="connsiteX2" fmla="*/ 3212995 w 3212995"/>
                <a:gd name="connsiteY2" fmla="*/ 220932 h 251222"/>
                <a:gd name="connsiteX3" fmla="*/ 27 w 3212995"/>
                <a:gd name="connsiteY3" fmla="*/ 220932 h 251222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20932"/>
                <a:gd name="connsiteX1" fmla="*/ 1606511 w 3213001"/>
                <a:gd name="connsiteY1" fmla="*/ 5867 h 220932"/>
                <a:gd name="connsiteX2" fmla="*/ 3212995 w 3213001"/>
                <a:gd name="connsiteY2" fmla="*/ 220932 h 220932"/>
                <a:gd name="connsiteX3" fmla="*/ 27 w 3213001"/>
                <a:gd name="connsiteY3" fmla="*/ 220932 h 22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3001" h="220932">
                  <a:moveTo>
                    <a:pt x="27" y="220932"/>
                  </a:moveTo>
                  <a:cubicBezTo>
                    <a:pt x="-6708" y="176242"/>
                    <a:pt x="1214311" y="-37911"/>
                    <a:pt x="1606511" y="5867"/>
                  </a:cubicBezTo>
                  <a:cubicBezTo>
                    <a:pt x="1998711" y="49645"/>
                    <a:pt x="3216362" y="172875"/>
                    <a:pt x="3212995" y="220932"/>
                  </a:cubicBezTo>
                  <a:lnTo>
                    <a:pt x="27" y="220932"/>
                  </a:lnTo>
                  <a:close/>
                </a:path>
              </a:pathLst>
            </a:custGeom>
            <a:gradFill>
              <a:gsLst>
                <a:gs pos="19000">
                  <a:schemeClr val="tx1">
                    <a:alpha val="0"/>
                  </a:schemeClr>
                </a:gs>
                <a:gs pos="0">
                  <a:schemeClr val="tx1">
                    <a:alpha val="63000"/>
                  </a:schemeClr>
                </a:gs>
              </a:gsLst>
              <a:lin ang="16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50" pitchFamily="18" charset="-127"/>
                <a:ea typeface="-윤고딕350" pitchFamily="18" charset="-127"/>
              </a:endParaRPr>
            </a:p>
          </p:txBody>
        </p:sp>
        <p:sp>
          <p:nvSpPr>
            <p:cNvPr id="18" name="그림자_좌"/>
            <p:cNvSpPr/>
            <p:nvPr/>
          </p:nvSpPr>
          <p:spPr>
            <a:xfrm rot="16200000">
              <a:off x="7685410" y="2437954"/>
              <a:ext cx="1728192" cy="253900"/>
            </a:xfrm>
            <a:custGeom>
              <a:avLst/>
              <a:gdLst>
                <a:gd name="connsiteX0" fmla="*/ 0 w 3212968"/>
                <a:gd name="connsiteY0" fmla="*/ 215065 h 430129"/>
                <a:gd name="connsiteX1" fmla="*/ 1606484 w 3212968"/>
                <a:gd name="connsiteY1" fmla="*/ 0 h 430129"/>
                <a:gd name="connsiteX2" fmla="*/ 3212968 w 3212968"/>
                <a:gd name="connsiteY2" fmla="*/ 215065 h 430129"/>
                <a:gd name="connsiteX3" fmla="*/ 1606484 w 3212968"/>
                <a:gd name="connsiteY3" fmla="*/ 430130 h 430129"/>
                <a:gd name="connsiteX4" fmla="*/ 0 w 3212968"/>
                <a:gd name="connsiteY4" fmla="*/ 215065 h 430129"/>
                <a:gd name="connsiteX0" fmla="*/ 0 w 3212968"/>
                <a:gd name="connsiteY0" fmla="*/ 215065 h 241948"/>
                <a:gd name="connsiteX1" fmla="*/ 1606484 w 3212968"/>
                <a:gd name="connsiteY1" fmla="*/ 0 h 241948"/>
                <a:gd name="connsiteX2" fmla="*/ 3212968 w 3212968"/>
                <a:gd name="connsiteY2" fmla="*/ 215065 h 241948"/>
                <a:gd name="connsiteX3" fmla="*/ 0 w 3212968"/>
                <a:gd name="connsiteY3" fmla="*/ 215065 h 241948"/>
                <a:gd name="connsiteX0" fmla="*/ 0 w 3212968"/>
                <a:gd name="connsiteY0" fmla="*/ 223269 h 250152"/>
                <a:gd name="connsiteX1" fmla="*/ 1606484 w 3212968"/>
                <a:gd name="connsiteY1" fmla="*/ 8204 h 250152"/>
                <a:gd name="connsiteX2" fmla="*/ 3212968 w 3212968"/>
                <a:gd name="connsiteY2" fmla="*/ 223269 h 250152"/>
                <a:gd name="connsiteX3" fmla="*/ 0 w 3212968"/>
                <a:gd name="connsiteY3" fmla="*/ 223269 h 250152"/>
                <a:gd name="connsiteX0" fmla="*/ 27 w 3212995"/>
                <a:gd name="connsiteY0" fmla="*/ 220932 h 251222"/>
                <a:gd name="connsiteX1" fmla="*/ 1606511 w 3212995"/>
                <a:gd name="connsiteY1" fmla="*/ 5867 h 251222"/>
                <a:gd name="connsiteX2" fmla="*/ 3212995 w 3212995"/>
                <a:gd name="connsiteY2" fmla="*/ 220932 h 251222"/>
                <a:gd name="connsiteX3" fmla="*/ 27 w 3212995"/>
                <a:gd name="connsiteY3" fmla="*/ 220932 h 251222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20932"/>
                <a:gd name="connsiteX1" fmla="*/ 1606511 w 3213001"/>
                <a:gd name="connsiteY1" fmla="*/ 5867 h 220932"/>
                <a:gd name="connsiteX2" fmla="*/ 3212995 w 3213001"/>
                <a:gd name="connsiteY2" fmla="*/ 220932 h 220932"/>
                <a:gd name="connsiteX3" fmla="*/ 27 w 3213001"/>
                <a:gd name="connsiteY3" fmla="*/ 220932 h 22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3001" h="220932">
                  <a:moveTo>
                    <a:pt x="27" y="220932"/>
                  </a:moveTo>
                  <a:cubicBezTo>
                    <a:pt x="-6708" y="176242"/>
                    <a:pt x="1214311" y="-37911"/>
                    <a:pt x="1606511" y="5867"/>
                  </a:cubicBezTo>
                  <a:cubicBezTo>
                    <a:pt x="1998711" y="49645"/>
                    <a:pt x="3216362" y="172875"/>
                    <a:pt x="3212995" y="220932"/>
                  </a:cubicBezTo>
                  <a:lnTo>
                    <a:pt x="27" y="220932"/>
                  </a:lnTo>
                  <a:close/>
                </a:path>
              </a:pathLst>
            </a:custGeom>
            <a:gradFill>
              <a:gsLst>
                <a:gs pos="19000">
                  <a:schemeClr val="tx1">
                    <a:alpha val="0"/>
                  </a:schemeClr>
                </a:gs>
                <a:gs pos="0">
                  <a:schemeClr val="tx1">
                    <a:alpha val="63000"/>
                  </a:schemeClr>
                </a:gs>
              </a:gsLst>
              <a:lin ang="16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50" pitchFamily="18" charset="-127"/>
                <a:ea typeface="-윤고딕350" pitchFamily="18" charset="-127"/>
              </a:endParaRPr>
            </a:p>
          </p:txBody>
        </p:sp>
        <p:sp>
          <p:nvSpPr>
            <p:cNvPr id="19" name="그림자_좌"/>
            <p:cNvSpPr/>
            <p:nvPr/>
          </p:nvSpPr>
          <p:spPr>
            <a:xfrm rot="10800000" flipV="1">
              <a:off x="467544" y="3068960"/>
              <a:ext cx="8208912" cy="360040"/>
            </a:xfrm>
            <a:custGeom>
              <a:avLst/>
              <a:gdLst>
                <a:gd name="connsiteX0" fmla="*/ 0 w 3212968"/>
                <a:gd name="connsiteY0" fmla="*/ 215065 h 430129"/>
                <a:gd name="connsiteX1" fmla="*/ 1606484 w 3212968"/>
                <a:gd name="connsiteY1" fmla="*/ 0 h 430129"/>
                <a:gd name="connsiteX2" fmla="*/ 3212968 w 3212968"/>
                <a:gd name="connsiteY2" fmla="*/ 215065 h 430129"/>
                <a:gd name="connsiteX3" fmla="*/ 1606484 w 3212968"/>
                <a:gd name="connsiteY3" fmla="*/ 430130 h 430129"/>
                <a:gd name="connsiteX4" fmla="*/ 0 w 3212968"/>
                <a:gd name="connsiteY4" fmla="*/ 215065 h 430129"/>
                <a:gd name="connsiteX0" fmla="*/ 0 w 3212968"/>
                <a:gd name="connsiteY0" fmla="*/ 215065 h 241948"/>
                <a:gd name="connsiteX1" fmla="*/ 1606484 w 3212968"/>
                <a:gd name="connsiteY1" fmla="*/ 0 h 241948"/>
                <a:gd name="connsiteX2" fmla="*/ 3212968 w 3212968"/>
                <a:gd name="connsiteY2" fmla="*/ 215065 h 241948"/>
                <a:gd name="connsiteX3" fmla="*/ 0 w 3212968"/>
                <a:gd name="connsiteY3" fmla="*/ 215065 h 241948"/>
                <a:gd name="connsiteX0" fmla="*/ 0 w 3212968"/>
                <a:gd name="connsiteY0" fmla="*/ 223269 h 250152"/>
                <a:gd name="connsiteX1" fmla="*/ 1606484 w 3212968"/>
                <a:gd name="connsiteY1" fmla="*/ 8204 h 250152"/>
                <a:gd name="connsiteX2" fmla="*/ 3212968 w 3212968"/>
                <a:gd name="connsiteY2" fmla="*/ 223269 h 250152"/>
                <a:gd name="connsiteX3" fmla="*/ 0 w 3212968"/>
                <a:gd name="connsiteY3" fmla="*/ 223269 h 250152"/>
                <a:gd name="connsiteX0" fmla="*/ 27 w 3212995"/>
                <a:gd name="connsiteY0" fmla="*/ 220932 h 251222"/>
                <a:gd name="connsiteX1" fmla="*/ 1606511 w 3212995"/>
                <a:gd name="connsiteY1" fmla="*/ 5867 h 251222"/>
                <a:gd name="connsiteX2" fmla="*/ 3212995 w 3212995"/>
                <a:gd name="connsiteY2" fmla="*/ 220932 h 251222"/>
                <a:gd name="connsiteX3" fmla="*/ 27 w 3212995"/>
                <a:gd name="connsiteY3" fmla="*/ 220932 h 251222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20932"/>
                <a:gd name="connsiteX1" fmla="*/ 1606511 w 3213001"/>
                <a:gd name="connsiteY1" fmla="*/ 5867 h 220932"/>
                <a:gd name="connsiteX2" fmla="*/ 3212995 w 3213001"/>
                <a:gd name="connsiteY2" fmla="*/ 220932 h 220932"/>
                <a:gd name="connsiteX3" fmla="*/ 27 w 3213001"/>
                <a:gd name="connsiteY3" fmla="*/ 220932 h 22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3001" h="220932">
                  <a:moveTo>
                    <a:pt x="27" y="220932"/>
                  </a:moveTo>
                  <a:cubicBezTo>
                    <a:pt x="-6708" y="176242"/>
                    <a:pt x="1214311" y="-37911"/>
                    <a:pt x="1606511" y="5867"/>
                  </a:cubicBezTo>
                  <a:cubicBezTo>
                    <a:pt x="1998711" y="49645"/>
                    <a:pt x="3216362" y="172875"/>
                    <a:pt x="3212995" y="220932"/>
                  </a:cubicBezTo>
                  <a:lnTo>
                    <a:pt x="27" y="220932"/>
                  </a:lnTo>
                  <a:close/>
                </a:path>
              </a:pathLst>
            </a:custGeom>
            <a:gradFill>
              <a:gsLst>
                <a:gs pos="19000">
                  <a:schemeClr val="tx1">
                    <a:alpha val="0"/>
                  </a:schemeClr>
                </a:gs>
                <a:gs pos="0">
                  <a:schemeClr val="tx1">
                    <a:alpha val="63000"/>
                  </a:schemeClr>
                </a:gs>
              </a:gsLst>
              <a:lin ang="16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50" pitchFamily="18" charset="-127"/>
                <a:ea typeface="-윤고딕350" pitchFamily="18" charset="-127"/>
              </a:endParaRPr>
            </a:p>
          </p:txBody>
        </p:sp>
        <p:sp>
          <p:nvSpPr>
            <p:cNvPr id="20" name="그림자_좌"/>
            <p:cNvSpPr/>
            <p:nvPr/>
          </p:nvSpPr>
          <p:spPr>
            <a:xfrm rot="16200000" flipV="1">
              <a:off x="-288540" y="2456892"/>
              <a:ext cx="1728192" cy="216024"/>
            </a:xfrm>
            <a:custGeom>
              <a:avLst/>
              <a:gdLst>
                <a:gd name="connsiteX0" fmla="*/ 0 w 3212968"/>
                <a:gd name="connsiteY0" fmla="*/ 215065 h 430129"/>
                <a:gd name="connsiteX1" fmla="*/ 1606484 w 3212968"/>
                <a:gd name="connsiteY1" fmla="*/ 0 h 430129"/>
                <a:gd name="connsiteX2" fmla="*/ 3212968 w 3212968"/>
                <a:gd name="connsiteY2" fmla="*/ 215065 h 430129"/>
                <a:gd name="connsiteX3" fmla="*/ 1606484 w 3212968"/>
                <a:gd name="connsiteY3" fmla="*/ 430130 h 430129"/>
                <a:gd name="connsiteX4" fmla="*/ 0 w 3212968"/>
                <a:gd name="connsiteY4" fmla="*/ 215065 h 430129"/>
                <a:gd name="connsiteX0" fmla="*/ 0 w 3212968"/>
                <a:gd name="connsiteY0" fmla="*/ 215065 h 241948"/>
                <a:gd name="connsiteX1" fmla="*/ 1606484 w 3212968"/>
                <a:gd name="connsiteY1" fmla="*/ 0 h 241948"/>
                <a:gd name="connsiteX2" fmla="*/ 3212968 w 3212968"/>
                <a:gd name="connsiteY2" fmla="*/ 215065 h 241948"/>
                <a:gd name="connsiteX3" fmla="*/ 0 w 3212968"/>
                <a:gd name="connsiteY3" fmla="*/ 215065 h 241948"/>
                <a:gd name="connsiteX0" fmla="*/ 0 w 3212968"/>
                <a:gd name="connsiteY0" fmla="*/ 223269 h 250152"/>
                <a:gd name="connsiteX1" fmla="*/ 1606484 w 3212968"/>
                <a:gd name="connsiteY1" fmla="*/ 8204 h 250152"/>
                <a:gd name="connsiteX2" fmla="*/ 3212968 w 3212968"/>
                <a:gd name="connsiteY2" fmla="*/ 223269 h 250152"/>
                <a:gd name="connsiteX3" fmla="*/ 0 w 3212968"/>
                <a:gd name="connsiteY3" fmla="*/ 223269 h 250152"/>
                <a:gd name="connsiteX0" fmla="*/ 27 w 3212995"/>
                <a:gd name="connsiteY0" fmla="*/ 220932 h 251222"/>
                <a:gd name="connsiteX1" fmla="*/ 1606511 w 3212995"/>
                <a:gd name="connsiteY1" fmla="*/ 5867 h 251222"/>
                <a:gd name="connsiteX2" fmla="*/ 3212995 w 3212995"/>
                <a:gd name="connsiteY2" fmla="*/ 220932 h 251222"/>
                <a:gd name="connsiteX3" fmla="*/ 27 w 3212995"/>
                <a:gd name="connsiteY3" fmla="*/ 220932 h 251222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20932"/>
                <a:gd name="connsiteX1" fmla="*/ 1606511 w 3213001"/>
                <a:gd name="connsiteY1" fmla="*/ 5867 h 220932"/>
                <a:gd name="connsiteX2" fmla="*/ 3212995 w 3213001"/>
                <a:gd name="connsiteY2" fmla="*/ 220932 h 220932"/>
                <a:gd name="connsiteX3" fmla="*/ 27 w 3213001"/>
                <a:gd name="connsiteY3" fmla="*/ 220932 h 22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3001" h="220932">
                  <a:moveTo>
                    <a:pt x="27" y="220932"/>
                  </a:moveTo>
                  <a:cubicBezTo>
                    <a:pt x="-6708" y="176242"/>
                    <a:pt x="1214311" y="-37911"/>
                    <a:pt x="1606511" y="5867"/>
                  </a:cubicBezTo>
                  <a:cubicBezTo>
                    <a:pt x="1998711" y="49645"/>
                    <a:pt x="3216362" y="172875"/>
                    <a:pt x="3212995" y="220932"/>
                  </a:cubicBezTo>
                  <a:lnTo>
                    <a:pt x="27" y="220932"/>
                  </a:lnTo>
                  <a:close/>
                </a:path>
              </a:pathLst>
            </a:custGeom>
            <a:gradFill>
              <a:gsLst>
                <a:gs pos="19000">
                  <a:schemeClr val="tx1">
                    <a:alpha val="0"/>
                  </a:schemeClr>
                </a:gs>
                <a:gs pos="0">
                  <a:schemeClr val="tx1">
                    <a:alpha val="63000"/>
                  </a:schemeClr>
                </a:gs>
              </a:gsLst>
              <a:lin ang="16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50" pitchFamily="18" charset="-127"/>
                <a:ea typeface="-윤고딕350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24734" y="1808869"/>
              <a:ext cx="7860328" cy="1710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lvl="1" indent="-285750"/>
              <a:r>
                <a:rPr lang="en-US" altLang="ko-KR" sz="3600" dirty="0" smtClean="0">
                  <a:latin typeface="배달의민족 주아" pitchFamily="18" charset="-127"/>
                  <a:ea typeface="배달의민족 주아" pitchFamily="18" charset="-127"/>
                </a:rPr>
                <a:t>Boards</a:t>
              </a:r>
            </a:p>
            <a:p>
              <a:pPr marL="742950" lvl="1" indent="-285750"/>
              <a:endParaRPr lang="en-US" altLang="ko-KR" sz="3600" dirty="0" smtClean="0">
                <a:latin typeface="배달의민족 주아" pitchFamily="18" charset="-127"/>
                <a:ea typeface="배달의민족 주아" pitchFamily="18" charset="-127"/>
              </a:endParaRPr>
            </a:p>
            <a:p>
              <a:pPr marL="742950" lvl="1" indent="-285750"/>
              <a:r>
                <a:rPr lang="en-US" altLang="ko-KR" sz="3600" dirty="0" smtClean="0">
                  <a:latin typeface="배달의민족 주아" pitchFamily="18" charset="-127"/>
                  <a:ea typeface="배달의민족 주아" pitchFamily="18" charset="-127"/>
                </a:rPr>
                <a:t>_id (PK)</a:t>
              </a:r>
            </a:p>
            <a:p>
              <a:pPr marL="742950" lvl="1" indent="-285750"/>
              <a:r>
                <a:rPr lang="en-US" altLang="ko-KR" sz="3600" dirty="0" smtClean="0">
                  <a:latin typeface="배달의민족 주아" pitchFamily="18" charset="-127"/>
                  <a:ea typeface="배달의민족 주아" pitchFamily="18" charset="-127"/>
                </a:rPr>
                <a:t>writer(FK)</a:t>
              </a:r>
            </a:p>
            <a:p>
              <a:pPr marL="742950" lvl="1" indent="-285750"/>
              <a:r>
                <a:rPr lang="en-US" altLang="ko-KR" sz="3600" dirty="0" smtClean="0">
                  <a:latin typeface="배달의민족 주아" pitchFamily="18" charset="-127"/>
                  <a:ea typeface="배달의민족 주아" pitchFamily="18" charset="-127"/>
                </a:rPr>
                <a:t>title</a:t>
              </a:r>
            </a:p>
            <a:p>
              <a:pPr marL="742950" lvl="1" indent="-285750"/>
              <a:r>
                <a:rPr lang="en-US" altLang="ko-KR" sz="3600" dirty="0" smtClean="0">
                  <a:latin typeface="배달의민족 주아" pitchFamily="18" charset="-127"/>
                  <a:ea typeface="배달의민족 주아" pitchFamily="18" charset="-127"/>
                </a:rPr>
                <a:t>content</a:t>
              </a:r>
            </a:p>
            <a:p>
              <a:pPr marL="742950" lvl="1" indent="-285750"/>
              <a:r>
                <a:rPr lang="en-US" altLang="ko-KR" sz="3600" dirty="0" err="1" smtClean="0">
                  <a:latin typeface="배달의민족 주아" pitchFamily="18" charset="-127"/>
                  <a:ea typeface="배달의민족 주아" pitchFamily="18" charset="-127"/>
                </a:rPr>
                <a:t>createdAt</a:t>
              </a:r>
              <a:endParaRPr lang="en-US" altLang="ko-KR" sz="3600" dirty="0" smtClean="0">
                <a:latin typeface="배달의민족 주아" pitchFamily="18" charset="-127"/>
                <a:ea typeface="배달의민족 주아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3600" dirty="0" smtClean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grpSp>
        <p:nvGrpSpPr>
          <p:cNvPr id="22" name="그룹 23"/>
          <p:cNvGrpSpPr/>
          <p:nvPr/>
        </p:nvGrpSpPr>
        <p:grpSpPr>
          <a:xfrm>
            <a:off x="500034" y="1643050"/>
            <a:ext cx="3786214" cy="4569964"/>
            <a:chOff x="467544" y="1700808"/>
            <a:chExt cx="8217518" cy="1728192"/>
          </a:xfrm>
        </p:grpSpPr>
        <p:sp>
          <p:nvSpPr>
            <p:cNvPr id="23" name="그림자_좌"/>
            <p:cNvSpPr/>
            <p:nvPr/>
          </p:nvSpPr>
          <p:spPr>
            <a:xfrm rot="10800000">
              <a:off x="467544" y="1700808"/>
              <a:ext cx="8208912" cy="253900"/>
            </a:xfrm>
            <a:custGeom>
              <a:avLst/>
              <a:gdLst>
                <a:gd name="connsiteX0" fmla="*/ 0 w 3212968"/>
                <a:gd name="connsiteY0" fmla="*/ 215065 h 430129"/>
                <a:gd name="connsiteX1" fmla="*/ 1606484 w 3212968"/>
                <a:gd name="connsiteY1" fmla="*/ 0 h 430129"/>
                <a:gd name="connsiteX2" fmla="*/ 3212968 w 3212968"/>
                <a:gd name="connsiteY2" fmla="*/ 215065 h 430129"/>
                <a:gd name="connsiteX3" fmla="*/ 1606484 w 3212968"/>
                <a:gd name="connsiteY3" fmla="*/ 430130 h 430129"/>
                <a:gd name="connsiteX4" fmla="*/ 0 w 3212968"/>
                <a:gd name="connsiteY4" fmla="*/ 215065 h 430129"/>
                <a:gd name="connsiteX0" fmla="*/ 0 w 3212968"/>
                <a:gd name="connsiteY0" fmla="*/ 215065 h 241948"/>
                <a:gd name="connsiteX1" fmla="*/ 1606484 w 3212968"/>
                <a:gd name="connsiteY1" fmla="*/ 0 h 241948"/>
                <a:gd name="connsiteX2" fmla="*/ 3212968 w 3212968"/>
                <a:gd name="connsiteY2" fmla="*/ 215065 h 241948"/>
                <a:gd name="connsiteX3" fmla="*/ 0 w 3212968"/>
                <a:gd name="connsiteY3" fmla="*/ 215065 h 241948"/>
                <a:gd name="connsiteX0" fmla="*/ 0 w 3212968"/>
                <a:gd name="connsiteY0" fmla="*/ 223269 h 250152"/>
                <a:gd name="connsiteX1" fmla="*/ 1606484 w 3212968"/>
                <a:gd name="connsiteY1" fmla="*/ 8204 h 250152"/>
                <a:gd name="connsiteX2" fmla="*/ 3212968 w 3212968"/>
                <a:gd name="connsiteY2" fmla="*/ 223269 h 250152"/>
                <a:gd name="connsiteX3" fmla="*/ 0 w 3212968"/>
                <a:gd name="connsiteY3" fmla="*/ 223269 h 250152"/>
                <a:gd name="connsiteX0" fmla="*/ 27 w 3212995"/>
                <a:gd name="connsiteY0" fmla="*/ 220932 h 251222"/>
                <a:gd name="connsiteX1" fmla="*/ 1606511 w 3212995"/>
                <a:gd name="connsiteY1" fmla="*/ 5867 h 251222"/>
                <a:gd name="connsiteX2" fmla="*/ 3212995 w 3212995"/>
                <a:gd name="connsiteY2" fmla="*/ 220932 h 251222"/>
                <a:gd name="connsiteX3" fmla="*/ 27 w 3212995"/>
                <a:gd name="connsiteY3" fmla="*/ 220932 h 251222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20932"/>
                <a:gd name="connsiteX1" fmla="*/ 1606511 w 3213001"/>
                <a:gd name="connsiteY1" fmla="*/ 5867 h 220932"/>
                <a:gd name="connsiteX2" fmla="*/ 3212995 w 3213001"/>
                <a:gd name="connsiteY2" fmla="*/ 220932 h 220932"/>
                <a:gd name="connsiteX3" fmla="*/ 27 w 3213001"/>
                <a:gd name="connsiteY3" fmla="*/ 220932 h 22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3001" h="220932">
                  <a:moveTo>
                    <a:pt x="27" y="220932"/>
                  </a:moveTo>
                  <a:cubicBezTo>
                    <a:pt x="-6708" y="176242"/>
                    <a:pt x="1214311" y="-37911"/>
                    <a:pt x="1606511" y="5867"/>
                  </a:cubicBezTo>
                  <a:cubicBezTo>
                    <a:pt x="1998711" y="49645"/>
                    <a:pt x="3216362" y="172875"/>
                    <a:pt x="3212995" y="220932"/>
                  </a:cubicBezTo>
                  <a:lnTo>
                    <a:pt x="27" y="220932"/>
                  </a:lnTo>
                  <a:close/>
                </a:path>
              </a:pathLst>
            </a:custGeom>
            <a:gradFill>
              <a:gsLst>
                <a:gs pos="19000">
                  <a:schemeClr val="tx1">
                    <a:alpha val="0"/>
                  </a:schemeClr>
                </a:gs>
                <a:gs pos="0">
                  <a:schemeClr val="tx1">
                    <a:alpha val="63000"/>
                  </a:schemeClr>
                </a:gs>
              </a:gsLst>
              <a:lin ang="16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50" pitchFamily="18" charset="-127"/>
                <a:ea typeface="-윤고딕350" pitchFamily="18" charset="-127"/>
              </a:endParaRPr>
            </a:p>
          </p:txBody>
        </p:sp>
        <p:sp>
          <p:nvSpPr>
            <p:cNvPr id="24" name="그림자_좌"/>
            <p:cNvSpPr/>
            <p:nvPr/>
          </p:nvSpPr>
          <p:spPr>
            <a:xfrm rot="16200000">
              <a:off x="7685410" y="2437954"/>
              <a:ext cx="1728192" cy="253900"/>
            </a:xfrm>
            <a:custGeom>
              <a:avLst/>
              <a:gdLst>
                <a:gd name="connsiteX0" fmla="*/ 0 w 3212968"/>
                <a:gd name="connsiteY0" fmla="*/ 215065 h 430129"/>
                <a:gd name="connsiteX1" fmla="*/ 1606484 w 3212968"/>
                <a:gd name="connsiteY1" fmla="*/ 0 h 430129"/>
                <a:gd name="connsiteX2" fmla="*/ 3212968 w 3212968"/>
                <a:gd name="connsiteY2" fmla="*/ 215065 h 430129"/>
                <a:gd name="connsiteX3" fmla="*/ 1606484 w 3212968"/>
                <a:gd name="connsiteY3" fmla="*/ 430130 h 430129"/>
                <a:gd name="connsiteX4" fmla="*/ 0 w 3212968"/>
                <a:gd name="connsiteY4" fmla="*/ 215065 h 430129"/>
                <a:gd name="connsiteX0" fmla="*/ 0 w 3212968"/>
                <a:gd name="connsiteY0" fmla="*/ 215065 h 241948"/>
                <a:gd name="connsiteX1" fmla="*/ 1606484 w 3212968"/>
                <a:gd name="connsiteY1" fmla="*/ 0 h 241948"/>
                <a:gd name="connsiteX2" fmla="*/ 3212968 w 3212968"/>
                <a:gd name="connsiteY2" fmla="*/ 215065 h 241948"/>
                <a:gd name="connsiteX3" fmla="*/ 0 w 3212968"/>
                <a:gd name="connsiteY3" fmla="*/ 215065 h 241948"/>
                <a:gd name="connsiteX0" fmla="*/ 0 w 3212968"/>
                <a:gd name="connsiteY0" fmla="*/ 223269 h 250152"/>
                <a:gd name="connsiteX1" fmla="*/ 1606484 w 3212968"/>
                <a:gd name="connsiteY1" fmla="*/ 8204 h 250152"/>
                <a:gd name="connsiteX2" fmla="*/ 3212968 w 3212968"/>
                <a:gd name="connsiteY2" fmla="*/ 223269 h 250152"/>
                <a:gd name="connsiteX3" fmla="*/ 0 w 3212968"/>
                <a:gd name="connsiteY3" fmla="*/ 223269 h 250152"/>
                <a:gd name="connsiteX0" fmla="*/ 27 w 3212995"/>
                <a:gd name="connsiteY0" fmla="*/ 220932 h 251222"/>
                <a:gd name="connsiteX1" fmla="*/ 1606511 w 3212995"/>
                <a:gd name="connsiteY1" fmla="*/ 5867 h 251222"/>
                <a:gd name="connsiteX2" fmla="*/ 3212995 w 3212995"/>
                <a:gd name="connsiteY2" fmla="*/ 220932 h 251222"/>
                <a:gd name="connsiteX3" fmla="*/ 27 w 3212995"/>
                <a:gd name="connsiteY3" fmla="*/ 220932 h 251222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20932"/>
                <a:gd name="connsiteX1" fmla="*/ 1606511 w 3213001"/>
                <a:gd name="connsiteY1" fmla="*/ 5867 h 220932"/>
                <a:gd name="connsiteX2" fmla="*/ 3212995 w 3213001"/>
                <a:gd name="connsiteY2" fmla="*/ 220932 h 220932"/>
                <a:gd name="connsiteX3" fmla="*/ 27 w 3213001"/>
                <a:gd name="connsiteY3" fmla="*/ 220932 h 22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3001" h="220932">
                  <a:moveTo>
                    <a:pt x="27" y="220932"/>
                  </a:moveTo>
                  <a:cubicBezTo>
                    <a:pt x="-6708" y="176242"/>
                    <a:pt x="1214311" y="-37911"/>
                    <a:pt x="1606511" y="5867"/>
                  </a:cubicBezTo>
                  <a:cubicBezTo>
                    <a:pt x="1998711" y="49645"/>
                    <a:pt x="3216362" y="172875"/>
                    <a:pt x="3212995" y="220932"/>
                  </a:cubicBezTo>
                  <a:lnTo>
                    <a:pt x="27" y="220932"/>
                  </a:lnTo>
                  <a:close/>
                </a:path>
              </a:pathLst>
            </a:custGeom>
            <a:gradFill>
              <a:gsLst>
                <a:gs pos="19000">
                  <a:schemeClr val="tx1">
                    <a:alpha val="0"/>
                  </a:schemeClr>
                </a:gs>
                <a:gs pos="0">
                  <a:schemeClr val="tx1">
                    <a:alpha val="63000"/>
                  </a:schemeClr>
                </a:gs>
              </a:gsLst>
              <a:lin ang="16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50" pitchFamily="18" charset="-127"/>
                <a:ea typeface="-윤고딕350" pitchFamily="18" charset="-127"/>
              </a:endParaRPr>
            </a:p>
          </p:txBody>
        </p:sp>
        <p:sp>
          <p:nvSpPr>
            <p:cNvPr id="25" name="그림자_좌"/>
            <p:cNvSpPr/>
            <p:nvPr/>
          </p:nvSpPr>
          <p:spPr>
            <a:xfrm rot="10800000" flipV="1">
              <a:off x="467544" y="3068960"/>
              <a:ext cx="8208912" cy="360040"/>
            </a:xfrm>
            <a:custGeom>
              <a:avLst/>
              <a:gdLst>
                <a:gd name="connsiteX0" fmla="*/ 0 w 3212968"/>
                <a:gd name="connsiteY0" fmla="*/ 215065 h 430129"/>
                <a:gd name="connsiteX1" fmla="*/ 1606484 w 3212968"/>
                <a:gd name="connsiteY1" fmla="*/ 0 h 430129"/>
                <a:gd name="connsiteX2" fmla="*/ 3212968 w 3212968"/>
                <a:gd name="connsiteY2" fmla="*/ 215065 h 430129"/>
                <a:gd name="connsiteX3" fmla="*/ 1606484 w 3212968"/>
                <a:gd name="connsiteY3" fmla="*/ 430130 h 430129"/>
                <a:gd name="connsiteX4" fmla="*/ 0 w 3212968"/>
                <a:gd name="connsiteY4" fmla="*/ 215065 h 430129"/>
                <a:gd name="connsiteX0" fmla="*/ 0 w 3212968"/>
                <a:gd name="connsiteY0" fmla="*/ 215065 h 241948"/>
                <a:gd name="connsiteX1" fmla="*/ 1606484 w 3212968"/>
                <a:gd name="connsiteY1" fmla="*/ 0 h 241948"/>
                <a:gd name="connsiteX2" fmla="*/ 3212968 w 3212968"/>
                <a:gd name="connsiteY2" fmla="*/ 215065 h 241948"/>
                <a:gd name="connsiteX3" fmla="*/ 0 w 3212968"/>
                <a:gd name="connsiteY3" fmla="*/ 215065 h 241948"/>
                <a:gd name="connsiteX0" fmla="*/ 0 w 3212968"/>
                <a:gd name="connsiteY0" fmla="*/ 223269 h 250152"/>
                <a:gd name="connsiteX1" fmla="*/ 1606484 w 3212968"/>
                <a:gd name="connsiteY1" fmla="*/ 8204 h 250152"/>
                <a:gd name="connsiteX2" fmla="*/ 3212968 w 3212968"/>
                <a:gd name="connsiteY2" fmla="*/ 223269 h 250152"/>
                <a:gd name="connsiteX3" fmla="*/ 0 w 3212968"/>
                <a:gd name="connsiteY3" fmla="*/ 223269 h 250152"/>
                <a:gd name="connsiteX0" fmla="*/ 27 w 3212995"/>
                <a:gd name="connsiteY0" fmla="*/ 220932 h 251222"/>
                <a:gd name="connsiteX1" fmla="*/ 1606511 w 3212995"/>
                <a:gd name="connsiteY1" fmla="*/ 5867 h 251222"/>
                <a:gd name="connsiteX2" fmla="*/ 3212995 w 3212995"/>
                <a:gd name="connsiteY2" fmla="*/ 220932 h 251222"/>
                <a:gd name="connsiteX3" fmla="*/ 27 w 3212995"/>
                <a:gd name="connsiteY3" fmla="*/ 220932 h 251222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20932"/>
                <a:gd name="connsiteX1" fmla="*/ 1606511 w 3213001"/>
                <a:gd name="connsiteY1" fmla="*/ 5867 h 220932"/>
                <a:gd name="connsiteX2" fmla="*/ 3212995 w 3213001"/>
                <a:gd name="connsiteY2" fmla="*/ 220932 h 220932"/>
                <a:gd name="connsiteX3" fmla="*/ 27 w 3213001"/>
                <a:gd name="connsiteY3" fmla="*/ 220932 h 22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3001" h="220932">
                  <a:moveTo>
                    <a:pt x="27" y="220932"/>
                  </a:moveTo>
                  <a:cubicBezTo>
                    <a:pt x="-6708" y="176242"/>
                    <a:pt x="1214311" y="-37911"/>
                    <a:pt x="1606511" y="5867"/>
                  </a:cubicBezTo>
                  <a:cubicBezTo>
                    <a:pt x="1998711" y="49645"/>
                    <a:pt x="3216362" y="172875"/>
                    <a:pt x="3212995" y="220932"/>
                  </a:cubicBezTo>
                  <a:lnTo>
                    <a:pt x="27" y="220932"/>
                  </a:lnTo>
                  <a:close/>
                </a:path>
              </a:pathLst>
            </a:custGeom>
            <a:gradFill>
              <a:gsLst>
                <a:gs pos="19000">
                  <a:schemeClr val="tx1">
                    <a:alpha val="0"/>
                  </a:schemeClr>
                </a:gs>
                <a:gs pos="0">
                  <a:schemeClr val="tx1">
                    <a:alpha val="63000"/>
                  </a:schemeClr>
                </a:gs>
              </a:gsLst>
              <a:lin ang="16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50" pitchFamily="18" charset="-127"/>
                <a:ea typeface="-윤고딕350" pitchFamily="18" charset="-127"/>
              </a:endParaRPr>
            </a:p>
          </p:txBody>
        </p:sp>
        <p:sp>
          <p:nvSpPr>
            <p:cNvPr id="26" name="그림자_좌"/>
            <p:cNvSpPr/>
            <p:nvPr/>
          </p:nvSpPr>
          <p:spPr>
            <a:xfrm rot="16200000" flipV="1">
              <a:off x="-288540" y="2456892"/>
              <a:ext cx="1728192" cy="216024"/>
            </a:xfrm>
            <a:custGeom>
              <a:avLst/>
              <a:gdLst>
                <a:gd name="connsiteX0" fmla="*/ 0 w 3212968"/>
                <a:gd name="connsiteY0" fmla="*/ 215065 h 430129"/>
                <a:gd name="connsiteX1" fmla="*/ 1606484 w 3212968"/>
                <a:gd name="connsiteY1" fmla="*/ 0 h 430129"/>
                <a:gd name="connsiteX2" fmla="*/ 3212968 w 3212968"/>
                <a:gd name="connsiteY2" fmla="*/ 215065 h 430129"/>
                <a:gd name="connsiteX3" fmla="*/ 1606484 w 3212968"/>
                <a:gd name="connsiteY3" fmla="*/ 430130 h 430129"/>
                <a:gd name="connsiteX4" fmla="*/ 0 w 3212968"/>
                <a:gd name="connsiteY4" fmla="*/ 215065 h 430129"/>
                <a:gd name="connsiteX0" fmla="*/ 0 w 3212968"/>
                <a:gd name="connsiteY0" fmla="*/ 215065 h 241948"/>
                <a:gd name="connsiteX1" fmla="*/ 1606484 w 3212968"/>
                <a:gd name="connsiteY1" fmla="*/ 0 h 241948"/>
                <a:gd name="connsiteX2" fmla="*/ 3212968 w 3212968"/>
                <a:gd name="connsiteY2" fmla="*/ 215065 h 241948"/>
                <a:gd name="connsiteX3" fmla="*/ 0 w 3212968"/>
                <a:gd name="connsiteY3" fmla="*/ 215065 h 241948"/>
                <a:gd name="connsiteX0" fmla="*/ 0 w 3212968"/>
                <a:gd name="connsiteY0" fmla="*/ 223269 h 250152"/>
                <a:gd name="connsiteX1" fmla="*/ 1606484 w 3212968"/>
                <a:gd name="connsiteY1" fmla="*/ 8204 h 250152"/>
                <a:gd name="connsiteX2" fmla="*/ 3212968 w 3212968"/>
                <a:gd name="connsiteY2" fmla="*/ 223269 h 250152"/>
                <a:gd name="connsiteX3" fmla="*/ 0 w 3212968"/>
                <a:gd name="connsiteY3" fmla="*/ 223269 h 250152"/>
                <a:gd name="connsiteX0" fmla="*/ 27 w 3212995"/>
                <a:gd name="connsiteY0" fmla="*/ 220932 h 251222"/>
                <a:gd name="connsiteX1" fmla="*/ 1606511 w 3212995"/>
                <a:gd name="connsiteY1" fmla="*/ 5867 h 251222"/>
                <a:gd name="connsiteX2" fmla="*/ 3212995 w 3212995"/>
                <a:gd name="connsiteY2" fmla="*/ 220932 h 251222"/>
                <a:gd name="connsiteX3" fmla="*/ 27 w 3212995"/>
                <a:gd name="connsiteY3" fmla="*/ 220932 h 251222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20932"/>
                <a:gd name="connsiteX1" fmla="*/ 1606511 w 3213001"/>
                <a:gd name="connsiteY1" fmla="*/ 5867 h 220932"/>
                <a:gd name="connsiteX2" fmla="*/ 3212995 w 3213001"/>
                <a:gd name="connsiteY2" fmla="*/ 220932 h 220932"/>
                <a:gd name="connsiteX3" fmla="*/ 27 w 3213001"/>
                <a:gd name="connsiteY3" fmla="*/ 220932 h 22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3001" h="220932">
                  <a:moveTo>
                    <a:pt x="27" y="220932"/>
                  </a:moveTo>
                  <a:cubicBezTo>
                    <a:pt x="-6708" y="176242"/>
                    <a:pt x="1214311" y="-37911"/>
                    <a:pt x="1606511" y="5867"/>
                  </a:cubicBezTo>
                  <a:cubicBezTo>
                    <a:pt x="1998711" y="49645"/>
                    <a:pt x="3216362" y="172875"/>
                    <a:pt x="3212995" y="220932"/>
                  </a:cubicBezTo>
                  <a:lnTo>
                    <a:pt x="27" y="220932"/>
                  </a:lnTo>
                  <a:close/>
                </a:path>
              </a:pathLst>
            </a:custGeom>
            <a:gradFill>
              <a:gsLst>
                <a:gs pos="19000">
                  <a:schemeClr val="tx1">
                    <a:alpha val="0"/>
                  </a:schemeClr>
                </a:gs>
                <a:gs pos="0">
                  <a:schemeClr val="tx1">
                    <a:alpha val="63000"/>
                  </a:schemeClr>
                </a:gs>
              </a:gsLst>
              <a:lin ang="16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50" pitchFamily="18" charset="-127"/>
                <a:ea typeface="-윤고딕350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24734" y="1808869"/>
              <a:ext cx="7860328" cy="1501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lvl="1" indent="-285750"/>
              <a:r>
                <a:rPr lang="en-US" altLang="ko-KR" sz="3600" dirty="0" smtClean="0">
                  <a:latin typeface="배달의민족 주아" pitchFamily="18" charset="-127"/>
                  <a:ea typeface="배달의민족 주아" pitchFamily="18" charset="-127"/>
                </a:rPr>
                <a:t>Users</a:t>
              </a:r>
            </a:p>
            <a:p>
              <a:pPr marL="742950" lvl="1" indent="-285750"/>
              <a:endParaRPr lang="en-US" altLang="ko-KR" sz="3600" dirty="0" smtClean="0">
                <a:latin typeface="배달의민족 주아" pitchFamily="18" charset="-127"/>
                <a:ea typeface="배달의민족 주아" pitchFamily="18" charset="-127"/>
              </a:endParaRPr>
            </a:p>
            <a:p>
              <a:pPr marL="742950" lvl="1" indent="-285750"/>
              <a:r>
                <a:rPr lang="en-US" altLang="ko-KR" sz="3600" dirty="0" smtClean="0">
                  <a:latin typeface="배달의민족 주아" pitchFamily="18" charset="-127"/>
                  <a:ea typeface="배달의민족 주아" pitchFamily="18" charset="-127"/>
                </a:rPr>
                <a:t>_id (PK)</a:t>
              </a:r>
            </a:p>
            <a:p>
              <a:pPr marL="742950" lvl="1" indent="-285750"/>
              <a:r>
                <a:rPr lang="en-US" altLang="ko-KR" sz="3600" dirty="0" smtClean="0">
                  <a:latin typeface="배달의민족 주아" pitchFamily="18" charset="-127"/>
                  <a:ea typeface="배달의민족 주아" pitchFamily="18" charset="-127"/>
                </a:rPr>
                <a:t>email</a:t>
              </a:r>
            </a:p>
            <a:p>
              <a:pPr marL="742950" lvl="1" indent="-285750"/>
              <a:r>
                <a:rPr lang="en-US" altLang="ko-KR" sz="3600" dirty="0" smtClean="0">
                  <a:latin typeface="배달의민족 주아" pitchFamily="18" charset="-127"/>
                  <a:ea typeface="배달의민족 주아" pitchFamily="18" charset="-127"/>
                </a:rPr>
                <a:t>name</a:t>
              </a:r>
            </a:p>
            <a:p>
              <a:pPr marL="742950" lvl="1" indent="-285750"/>
              <a:r>
                <a:rPr lang="en-US" altLang="ko-KR" sz="3600" dirty="0" smtClean="0">
                  <a:latin typeface="배달의민족 주아" pitchFamily="18" charset="-127"/>
                  <a:ea typeface="배달의민족 주아" pitchFamily="18" charset="-127"/>
                </a:rPr>
                <a:t>password</a:t>
              </a:r>
            </a:p>
            <a:p>
              <a:pPr marL="742950" lvl="1" indent="-285750"/>
              <a:r>
                <a:rPr lang="en-US" altLang="ko-KR" sz="3600" dirty="0" err="1" smtClean="0">
                  <a:latin typeface="배달의민족 주아" pitchFamily="18" charset="-127"/>
                  <a:ea typeface="배달의민족 주아" pitchFamily="18" charset="-127"/>
                </a:rPr>
                <a:t>createdAt</a:t>
              </a:r>
              <a:endParaRPr lang="en-US" altLang="ko-KR" sz="3600" dirty="0" smtClean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4286248" y="3446416"/>
            <a:ext cx="571504" cy="4286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643438" y="3714750"/>
            <a:ext cx="214314" cy="71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rot="16200000" flipH="1">
            <a:off x="4607719" y="3750469"/>
            <a:ext cx="285754" cy="2143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0854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1"/>
          <p:cNvGrpSpPr/>
          <p:nvPr/>
        </p:nvGrpSpPr>
        <p:grpSpPr>
          <a:xfrm>
            <a:off x="180528" y="188640"/>
            <a:ext cx="4320034" cy="685948"/>
            <a:chOff x="180528" y="188640"/>
            <a:chExt cx="4320034" cy="685948"/>
          </a:xfrm>
        </p:grpSpPr>
        <p:sp>
          <p:nvSpPr>
            <p:cNvPr id="6" name="그림자_좌"/>
            <p:cNvSpPr/>
            <p:nvPr/>
          </p:nvSpPr>
          <p:spPr>
            <a:xfrm>
              <a:off x="180528" y="548680"/>
              <a:ext cx="4320034" cy="325908"/>
            </a:xfrm>
            <a:custGeom>
              <a:avLst/>
              <a:gdLst>
                <a:gd name="connsiteX0" fmla="*/ 0 w 3212968"/>
                <a:gd name="connsiteY0" fmla="*/ 215065 h 430129"/>
                <a:gd name="connsiteX1" fmla="*/ 1606484 w 3212968"/>
                <a:gd name="connsiteY1" fmla="*/ 0 h 430129"/>
                <a:gd name="connsiteX2" fmla="*/ 3212968 w 3212968"/>
                <a:gd name="connsiteY2" fmla="*/ 215065 h 430129"/>
                <a:gd name="connsiteX3" fmla="*/ 1606484 w 3212968"/>
                <a:gd name="connsiteY3" fmla="*/ 430130 h 430129"/>
                <a:gd name="connsiteX4" fmla="*/ 0 w 3212968"/>
                <a:gd name="connsiteY4" fmla="*/ 215065 h 430129"/>
                <a:gd name="connsiteX0" fmla="*/ 0 w 3212968"/>
                <a:gd name="connsiteY0" fmla="*/ 215065 h 241948"/>
                <a:gd name="connsiteX1" fmla="*/ 1606484 w 3212968"/>
                <a:gd name="connsiteY1" fmla="*/ 0 h 241948"/>
                <a:gd name="connsiteX2" fmla="*/ 3212968 w 3212968"/>
                <a:gd name="connsiteY2" fmla="*/ 215065 h 241948"/>
                <a:gd name="connsiteX3" fmla="*/ 0 w 3212968"/>
                <a:gd name="connsiteY3" fmla="*/ 215065 h 241948"/>
                <a:gd name="connsiteX0" fmla="*/ 0 w 3212968"/>
                <a:gd name="connsiteY0" fmla="*/ 223269 h 250152"/>
                <a:gd name="connsiteX1" fmla="*/ 1606484 w 3212968"/>
                <a:gd name="connsiteY1" fmla="*/ 8204 h 250152"/>
                <a:gd name="connsiteX2" fmla="*/ 3212968 w 3212968"/>
                <a:gd name="connsiteY2" fmla="*/ 223269 h 250152"/>
                <a:gd name="connsiteX3" fmla="*/ 0 w 3212968"/>
                <a:gd name="connsiteY3" fmla="*/ 223269 h 250152"/>
                <a:gd name="connsiteX0" fmla="*/ 27 w 3212995"/>
                <a:gd name="connsiteY0" fmla="*/ 220932 h 251222"/>
                <a:gd name="connsiteX1" fmla="*/ 1606511 w 3212995"/>
                <a:gd name="connsiteY1" fmla="*/ 5867 h 251222"/>
                <a:gd name="connsiteX2" fmla="*/ 3212995 w 3212995"/>
                <a:gd name="connsiteY2" fmla="*/ 220932 h 251222"/>
                <a:gd name="connsiteX3" fmla="*/ 27 w 3212995"/>
                <a:gd name="connsiteY3" fmla="*/ 220932 h 251222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20932"/>
                <a:gd name="connsiteX1" fmla="*/ 1606511 w 3213001"/>
                <a:gd name="connsiteY1" fmla="*/ 5867 h 220932"/>
                <a:gd name="connsiteX2" fmla="*/ 3212995 w 3213001"/>
                <a:gd name="connsiteY2" fmla="*/ 220932 h 220932"/>
                <a:gd name="connsiteX3" fmla="*/ 27 w 3213001"/>
                <a:gd name="connsiteY3" fmla="*/ 220932 h 22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3001" h="220932">
                  <a:moveTo>
                    <a:pt x="27" y="220932"/>
                  </a:moveTo>
                  <a:cubicBezTo>
                    <a:pt x="-6708" y="176242"/>
                    <a:pt x="1214311" y="-37911"/>
                    <a:pt x="1606511" y="5867"/>
                  </a:cubicBezTo>
                  <a:cubicBezTo>
                    <a:pt x="1998711" y="49645"/>
                    <a:pt x="3216362" y="172875"/>
                    <a:pt x="3212995" y="220932"/>
                  </a:cubicBezTo>
                  <a:lnTo>
                    <a:pt x="27" y="220932"/>
                  </a:lnTo>
                  <a:close/>
                </a:path>
              </a:pathLst>
            </a:custGeom>
            <a:gradFill flip="none" rotWithShape="1">
              <a:gsLst>
                <a:gs pos="26000">
                  <a:schemeClr val="tx1">
                    <a:alpha val="0"/>
                  </a:schemeClr>
                </a:gs>
                <a:gs pos="0">
                  <a:schemeClr val="tx1">
                    <a:alpha val="63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50" pitchFamily="18" charset="-127"/>
                <a:ea typeface="-윤고딕350" pitchFamily="18" charset="-127"/>
              </a:endParaRPr>
            </a:p>
          </p:txBody>
        </p:sp>
        <p:sp>
          <p:nvSpPr>
            <p:cNvPr id="7" name="2번 도형"/>
            <p:cNvSpPr/>
            <p:nvPr/>
          </p:nvSpPr>
          <p:spPr>
            <a:xfrm flipV="1">
              <a:off x="184440" y="290851"/>
              <a:ext cx="755576" cy="5760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60"/>
                <a:gd name="connsiteX1" fmla="*/ 2000 w 10000"/>
                <a:gd name="connsiteY1" fmla="*/ 0 h 10060"/>
                <a:gd name="connsiteX2" fmla="*/ 10000 w 10000"/>
                <a:gd name="connsiteY2" fmla="*/ 0 h 10060"/>
                <a:gd name="connsiteX3" fmla="*/ 8744 w 10000"/>
                <a:gd name="connsiteY3" fmla="*/ 10060 h 10060"/>
                <a:gd name="connsiteX4" fmla="*/ 0 w 10000"/>
                <a:gd name="connsiteY4" fmla="*/ 10000 h 10060"/>
                <a:gd name="connsiteX0" fmla="*/ 2935 w 12935"/>
                <a:gd name="connsiteY0" fmla="*/ 10000 h 10060"/>
                <a:gd name="connsiteX1" fmla="*/ 0 w 12935"/>
                <a:gd name="connsiteY1" fmla="*/ 0 h 10060"/>
                <a:gd name="connsiteX2" fmla="*/ 12935 w 12935"/>
                <a:gd name="connsiteY2" fmla="*/ 0 h 10060"/>
                <a:gd name="connsiteX3" fmla="*/ 11679 w 12935"/>
                <a:gd name="connsiteY3" fmla="*/ 10060 h 10060"/>
                <a:gd name="connsiteX4" fmla="*/ 2935 w 12935"/>
                <a:gd name="connsiteY4" fmla="*/ 10000 h 10060"/>
                <a:gd name="connsiteX0" fmla="*/ 0 w 12947"/>
                <a:gd name="connsiteY0" fmla="*/ 9917 h 10060"/>
                <a:gd name="connsiteX1" fmla="*/ 12 w 12947"/>
                <a:gd name="connsiteY1" fmla="*/ 0 h 10060"/>
                <a:gd name="connsiteX2" fmla="*/ 12947 w 12947"/>
                <a:gd name="connsiteY2" fmla="*/ 0 h 10060"/>
                <a:gd name="connsiteX3" fmla="*/ 11691 w 12947"/>
                <a:gd name="connsiteY3" fmla="*/ 10060 h 10060"/>
                <a:gd name="connsiteX4" fmla="*/ 0 w 12947"/>
                <a:gd name="connsiteY4" fmla="*/ 9917 h 10060"/>
                <a:gd name="connsiteX0" fmla="*/ 0 w 12947"/>
                <a:gd name="connsiteY0" fmla="*/ 9917 h 10060"/>
                <a:gd name="connsiteX1" fmla="*/ 2 w 12947"/>
                <a:gd name="connsiteY1" fmla="*/ 0 h 10060"/>
                <a:gd name="connsiteX2" fmla="*/ 12947 w 12947"/>
                <a:gd name="connsiteY2" fmla="*/ 0 h 10060"/>
                <a:gd name="connsiteX3" fmla="*/ 11691 w 12947"/>
                <a:gd name="connsiteY3" fmla="*/ 10060 h 10060"/>
                <a:gd name="connsiteX4" fmla="*/ 0 w 12947"/>
                <a:gd name="connsiteY4" fmla="*/ 9917 h 10060"/>
                <a:gd name="connsiteX0" fmla="*/ 0 w 12957"/>
                <a:gd name="connsiteY0" fmla="*/ 9962 h 10060"/>
                <a:gd name="connsiteX1" fmla="*/ 12 w 12957"/>
                <a:gd name="connsiteY1" fmla="*/ 0 h 10060"/>
                <a:gd name="connsiteX2" fmla="*/ 12957 w 12957"/>
                <a:gd name="connsiteY2" fmla="*/ 0 h 10060"/>
                <a:gd name="connsiteX3" fmla="*/ 11701 w 12957"/>
                <a:gd name="connsiteY3" fmla="*/ 10060 h 10060"/>
                <a:gd name="connsiteX4" fmla="*/ 0 w 12957"/>
                <a:gd name="connsiteY4" fmla="*/ 9962 h 10060"/>
                <a:gd name="connsiteX0" fmla="*/ 0 w 12967"/>
                <a:gd name="connsiteY0" fmla="*/ 10051 h 10060"/>
                <a:gd name="connsiteX1" fmla="*/ 22 w 12967"/>
                <a:gd name="connsiteY1" fmla="*/ 0 h 10060"/>
                <a:gd name="connsiteX2" fmla="*/ 12967 w 12967"/>
                <a:gd name="connsiteY2" fmla="*/ 0 h 10060"/>
                <a:gd name="connsiteX3" fmla="*/ 11711 w 12967"/>
                <a:gd name="connsiteY3" fmla="*/ 10060 h 10060"/>
                <a:gd name="connsiteX4" fmla="*/ 0 w 12967"/>
                <a:gd name="connsiteY4" fmla="*/ 10051 h 10060"/>
                <a:gd name="connsiteX0" fmla="*/ 0 w 12967"/>
                <a:gd name="connsiteY0" fmla="*/ 10185 h 10185"/>
                <a:gd name="connsiteX1" fmla="*/ 22 w 12967"/>
                <a:gd name="connsiteY1" fmla="*/ 0 h 10185"/>
                <a:gd name="connsiteX2" fmla="*/ 12967 w 12967"/>
                <a:gd name="connsiteY2" fmla="*/ 0 h 10185"/>
                <a:gd name="connsiteX3" fmla="*/ 11711 w 12967"/>
                <a:gd name="connsiteY3" fmla="*/ 10060 h 10185"/>
                <a:gd name="connsiteX4" fmla="*/ 0 w 12967"/>
                <a:gd name="connsiteY4" fmla="*/ 10185 h 10185"/>
                <a:gd name="connsiteX0" fmla="*/ 0 w 12967"/>
                <a:gd name="connsiteY0" fmla="*/ 10042 h 10060"/>
                <a:gd name="connsiteX1" fmla="*/ 22 w 12967"/>
                <a:gd name="connsiteY1" fmla="*/ 0 h 10060"/>
                <a:gd name="connsiteX2" fmla="*/ 12967 w 12967"/>
                <a:gd name="connsiteY2" fmla="*/ 0 h 10060"/>
                <a:gd name="connsiteX3" fmla="*/ 11711 w 12967"/>
                <a:gd name="connsiteY3" fmla="*/ 10060 h 10060"/>
                <a:gd name="connsiteX4" fmla="*/ 0 w 12967"/>
                <a:gd name="connsiteY4" fmla="*/ 10042 h 10060"/>
                <a:gd name="connsiteX0" fmla="*/ 0 w 12986"/>
                <a:gd name="connsiteY0" fmla="*/ 10042 h 10060"/>
                <a:gd name="connsiteX1" fmla="*/ 22 w 12986"/>
                <a:gd name="connsiteY1" fmla="*/ 0 h 10060"/>
                <a:gd name="connsiteX2" fmla="*/ 12986 w 12986"/>
                <a:gd name="connsiteY2" fmla="*/ 45 h 10060"/>
                <a:gd name="connsiteX3" fmla="*/ 11711 w 12986"/>
                <a:gd name="connsiteY3" fmla="*/ 10060 h 10060"/>
                <a:gd name="connsiteX4" fmla="*/ 0 w 12986"/>
                <a:gd name="connsiteY4" fmla="*/ 10042 h 10060"/>
                <a:gd name="connsiteX0" fmla="*/ 0 w 13001"/>
                <a:gd name="connsiteY0" fmla="*/ 10140 h 10158"/>
                <a:gd name="connsiteX1" fmla="*/ 22 w 13001"/>
                <a:gd name="connsiteY1" fmla="*/ 98 h 10158"/>
                <a:gd name="connsiteX2" fmla="*/ 13001 w 13001"/>
                <a:gd name="connsiteY2" fmla="*/ 0 h 10158"/>
                <a:gd name="connsiteX3" fmla="*/ 11711 w 13001"/>
                <a:gd name="connsiteY3" fmla="*/ 10158 h 10158"/>
                <a:gd name="connsiteX4" fmla="*/ 0 w 13001"/>
                <a:gd name="connsiteY4" fmla="*/ 10140 h 10158"/>
                <a:gd name="connsiteX0" fmla="*/ 0 w 13001"/>
                <a:gd name="connsiteY0" fmla="*/ 10140 h 10158"/>
                <a:gd name="connsiteX1" fmla="*/ 7 w 13001"/>
                <a:gd name="connsiteY1" fmla="*/ 98 h 10158"/>
                <a:gd name="connsiteX2" fmla="*/ 13001 w 13001"/>
                <a:gd name="connsiteY2" fmla="*/ 0 h 10158"/>
                <a:gd name="connsiteX3" fmla="*/ 11711 w 13001"/>
                <a:gd name="connsiteY3" fmla="*/ 10158 h 10158"/>
                <a:gd name="connsiteX4" fmla="*/ 0 w 13001"/>
                <a:gd name="connsiteY4" fmla="*/ 10140 h 10158"/>
                <a:gd name="connsiteX0" fmla="*/ 0 w 13001"/>
                <a:gd name="connsiteY0" fmla="*/ 10140 h 10158"/>
                <a:gd name="connsiteX1" fmla="*/ 7 w 13001"/>
                <a:gd name="connsiteY1" fmla="*/ 98 h 10158"/>
                <a:gd name="connsiteX2" fmla="*/ 13001 w 13001"/>
                <a:gd name="connsiteY2" fmla="*/ 0 h 10158"/>
                <a:gd name="connsiteX3" fmla="*/ 11711 w 13001"/>
                <a:gd name="connsiteY3" fmla="*/ 10158 h 10158"/>
                <a:gd name="connsiteX4" fmla="*/ 0 w 13001"/>
                <a:gd name="connsiteY4" fmla="*/ 10140 h 10158"/>
                <a:gd name="connsiteX0" fmla="*/ 0 w 13070"/>
                <a:gd name="connsiteY0" fmla="*/ 10042 h 10060"/>
                <a:gd name="connsiteX1" fmla="*/ 7 w 13070"/>
                <a:gd name="connsiteY1" fmla="*/ 0 h 10060"/>
                <a:gd name="connsiteX2" fmla="*/ 13070 w 13070"/>
                <a:gd name="connsiteY2" fmla="*/ 81 h 10060"/>
                <a:gd name="connsiteX3" fmla="*/ 11711 w 13070"/>
                <a:gd name="connsiteY3" fmla="*/ 10060 h 10060"/>
                <a:gd name="connsiteX4" fmla="*/ 0 w 13070"/>
                <a:gd name="connsiteY4" fmla="*/ 10042 h 10060"/>
                <a:gd name="connsiteX0" fmla="*/ 0 w 13162"/>
                <a:gd name="connsiteY0" fmla="*/ 10050 h 10068"/>
                <a:gd name="connsiteX1" fmla="*/ 7 w 13162"/>
                <a:gd name="connsiteY1" fmla="*/ 8 h 10068"/>
                <a:gd name="connsiteX2" fmla="*/ 13162 w 13162"/>
                <a:gd name="connsiteY2" fmla="*/ 0 h 10068"/>
                <a:gd name="connsiteX3" fmla="*/ 11711 w 13162"/>
                <a:gd name="connsiteY3" fmla="*/ 10068 h 10068"/>
                <a:gd name="connsiteX4" fmla="*/ 0 w 13162"/>
                <a:gd name="connsiteY4" fmla="*/ 10050 h 10068"/>
                <a:gd name="connsiteX0" fmla="*/ 0 w 13162"/>
                <a:gd name="connsiteY0" fmla="*/ 10050 h 10090"/>
                <a:gd name="connsiteX1" fmla="*/ 7 w 13162"/>
                <a:gd name="connsiteY1" fmla="*/ 8 h 10090"/>
                <a:gd name="connsiteX2" fmla="*/ 13162 w 13162"/>
                <a:gd name="connsiteY2" fmla="*/ 0 h 10090"/>
                <a:gd name="connsiteX3" fmla="*/ 11717 w 13162"/>
                <a:gd name="connsiteY3" fmla="*/ 10090 h 10090"/>
                <a:gd name="connsiteX4" fmla="*/ 0 w 13162"/>
                <a:gd name="connsiteY4" fmla="*/ 10050 h 10090"/>
                <a:gd name="connsiteX0" fmla="*/ 0 w 13244"/>
                <a:gd name="connsiteY0" fmla="*/ 10050 h 10090"/>
                <a:gd name="connsiteX1" fmla="*/ 7 w 13244"/>
                <a:gd name="connsiteY1" fmla="*/ 8 h 10090"/>
                <a:gd name="connsiteX2" fmla="*/ 13244 w 13244"/>
                <a:gd name="connsiteY2" fmla="*/ 0 h 10090"/>
                <a:gd name="connsiteX3" fmla="*/ 11717 w 13244"/>
                <a:gd name="connsiteY3" fmla="*/ 10090 h 10090"/>
                <a:gd name="connsiteX4" fmla="*/ 0 w 13244"/>
                <a:gd name="connsiteY4" fmla="*/ 10050 h 10090"/>
                <a:gd name="connsiteX0" fmla="*/ 0 w 13244"/>
                <a:gd name="connsiteY0" fmla="*/ 10050 h 10068"/>
                <a:gd name="connsiteX1" fmla="*/ 7 w 13244"/>
                <a:gd name="connsiteY1" fmla="*/ 8 h 10068"/>
                <a:gd name="connsiteX2" fmla="*/ 13244 w 13244"/>
                <a:gd name="connsiteY2" fmla="*/ 0 h 10068"/>
                <a:gd name="connsiteX3" fmla="*/ 11717 w 13244"/>
                <a:gd name="connsiteY3" fmla="*/ 10068 h 10068"/>
                <a:gd name="connsiteX4" fmla="*/ 0 w 13244"/>
                <a:gd name="connsiteY4" fmla="*/ 10050 h 10068"/>
                <a:gd name="connsiteX0" fmla="*/ 0 w 13244"/>
                <a:gd name="connsiteY0" fmla="*/ 10050 h 10068"/>
                <a:gd name="connsiteX1" fmla="*/ 7 w 13244"/>
                <a:gd name="connsiteY1" fmla="*/ 8 h 10068"/>
                <a:gd name="connsiteX2" fmla="*/ 13244 w 13244"/>
                <a:gd name="connsiteY2" fmla="*/ 0 h 10068"/>
                <a:gd name="connsiteX3" fmla="*/ 0 w 13244"/>
                <a:gd name="connsiteY3" fmla="*/ 10068 h 10068"/>
                <a:gd name="connsiteX4" fmla="*/ 0 w 13244"/>
                <a:gd name="connsiteY4" fmla="*/ 10050 h 10068"/>
                <a:gd name="connsiteX0" fmla="*/ 12405 w 13244"/>
                <a:gd name="connsiteY0" fmla="*/ 10068 h 10068"/>
                <a:gd name="connsiteX1" fmla="*/ 7 w 13244"/>
                <a:gd name="connsiteY1" fmla="*/ 8 h 10068"/>
                <a:gd name="connsiteX2" fmla="*/ 13244 w 13244"/>
                <a:gd name="connsiteY2" fmla="*/ 0 h 10068"/>
                <a:gd name="connsiteX3" fmla="*/ 0 w 13244"/>
                <a:gd name="connsiteY3" fmla="*/ 10068 h 10068"/>
                <a:gd name="connsiteX4" fmla="*/ 12405 w 13244"/>
                <a:gd name="connsiteY4" fmla="*/ 10068 h 10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44" h="10068">
                  <a:moveTo>
                    <a:pt x="12405" y="10068"/>
                  </a:moveTo>
                  <a:cubicBezTo>
                    <a:pt x="12409" y="6762"/>
                    <a:pt x="3" y="3314"/>
                    <a:pt x="7" y="8"/>
                  </a:cubicBezTo>
                  <a:lnTo>
                    <a:pt x="13244" y="0"/>
                  </a:lnTo>
                  <a:lnTo>
                    <a:pt x="0" y="10068"/>
                  </a:lnTo>
                  <a:lnTo>
                    <a:pt x="12405" y="1006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-윤고딕350" pitchFamily="18" charset="-127"/>
                <a:ea typeface="-윤고딕350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99592" y="188640"/>
              <a:ext cx="3575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배달의민족 주아" pitchFamily="18" charset="-127"/>
                  <a:ea typeface="배달의민족 주아" pitchFamily="18" charset="-127"/>
                </a:rPr>
                <a:t>react-bootstrap</a:t>
              </a:r>
              <a:endParaRPr lang="en-US" sz="36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14282" y="1000108"/>
            <a:ext cx="8072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부트스트랩은 웹사이트를 쉽게 만들 수 있게 도와주는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HTML, CSS, JS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프레임워크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857364"/>
            <a:ext cx="6329298" cy="413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2990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1"/>
          <p:cNvGrpSpPr/>
          <p:nvPr/>
        </p:nvGrpSpPr>
        <p:grpSpPr>
          <a:xfrm>
            <a:off x="180528" y="188640"/>
            <a:ext cx="4677224" cy="685948"/>
            <a:chOff x="180528" y="188640"/>
            <a:chExt cx="4677224" cy="685948"/>
          </a:xfrm>
        </p:grpSpPr>
        <p:sp>
          <p:nvSpPr>
            <p:cNvPr id="6" name="그림자_좌"/>
            <p:cNvSpPr/>
            <p:nvPr/>
          </p:nvSpPr>
          <p:spPr>
            <a:xfrm>
              <a:off x="180528" y="548680"/>
              <a:ext cx="4677224" cy="325908"/>
            </a:xfrm>
            <a:custGeom>
              <a:avLst/>
              <a:gdLst>
                <a:gd name="connsiteX0" fmla="*/ 0 w 3212968"/>
                <a:gd name="connsiteY0" fmla="*/ 215065 h 430129"/>
                <a:gd name="connsiteX1" fmla="*/ 1606484 w 3212968"/>
                <a:gd name="connsiteY1" fmla="*/ 0 h 430129"/>
                <a:gd name="connsiteX2" fmla="*/ 3212968 w 3212968"/>
                <a:gd name="connsiteY2" fmla="*/ 215065 h 430129"/>
                <a:gd name="connsiteX3" fmla="*/ 1606484 w 3212968"/>
                <a:gd name="connsiteY3" fmla="*/ 430130 h 430129"/>
                <a:gd name="connsiteX4" fmla="*/ 0 w 3212968"/>
                <a:gd name="connsiteY4" fmla="*/ 215065 h 430129"/>
                <a:gd name="connsiteX0" fmla="*/ 0 w 3212968"/>
                <a:gd name="connsiteY0" fmla="*/ 215065 h 241948"/>
                <a:gd name="connsiteX1" fmla="*/ 1606484 w 3212968"/>
                <a:gd name="connsiteY1" fmla="*/ 0 h 241948"/>
                <a:gd name="connsiteX2" fmla="*/ 3212968 w 3212968"/>
                <a:gd name="connsiteY2" fmla="*/ 215065 h 241948"/>
                <a:gd name="connsiteX3" fmla="*/ 0 w 3212968"/>
                <a:gd name="connsiteY3" fmla="*/ 215065 h 241948"/>
                <a:gd name="connsiteX0" fmla="*/ 0 w 3212968"/>
                <a:gd name="connsiteY0" fmla="*/ 223269 h 250152"/>
                <a:gd name="connsiteX1" fmla="*/ 1606484 w 3212968"/>
                <a:gd name="connsiteY1" fmla="*/ 8204 h 250152"/>
                <a:gd name="connsiteX2" fmla="*/ 3212968 w 3212968"/>
                <a:gd name="connsiteY2" fmla="*/ 223269 h 250152"/>
                <a:gd name="connsiteX3" fmla="*/ 0 w 3212968"/>
                <a:gd name="connsiteY3" fmla="*/ 223269 h 250152"/>
                <a:gd name="connsiteX0" fmla="*/ 27 w 3212995"/>
                <a:gd name="connsiteY0" fmla="*/ 220932 h 251222"/>
                <a:gd name="connsiteX1" fmla="*/ 1606511 w 3212995"/>
                <a:gd name="connsiteY1" fmla="*/ 5867 h 251222"/>
                <a:gd name="connsiteX2" fmla="*/ 3212995 w 3212995"/>
                <a:gd name="connsiteY2" fmla="*/ 220932 h 251222"/>
                <a:gd name="connsiteX3" fmla="*/ 27 w 3212995"/>
                <a:gd name="connsiteY3" fmla="*/ 220932 h 251222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20932"/>
                <a:gd name="connsiteX1" fmla="*/ 1606511 w 3213001"/>
                <a:gd name="connsiteY1" fmla="*/ 5867 h 220932"/>
                <a:gd name="connsiteX2" fmla="*/ 3212995 w 3213001"/>
                <a:gd name="connsiteY2" fmla="*/ 220932 h 220932"/>
                <a:gd name="connsiteX3" fmla="*/ 27 w 3213001"/>
                <a:gd name="connsiteY3" fmla="*/ 220932 h 22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3001" h="220932">
                  <a:moveTo>
                    <a:pt x="27" y="220932"/>
                  </a:moveTo>
                  <a:cubicBezTo>
                    <a:pt x="-6708" y="176242"/>
                    <a:pt x="1214311" y="-37911"/>
                    <a:pt x="1606511" y="5867"/>
                  </a:cubicBezTo>
                  <a:cubicBezTo>
                    <a:pt x="1998711" y="49645"/>
                    <a:pt x="3216362" y="172875"/>
                    <a:pt x="3212995" y="220932"/>
                  </a:cubicBezTo>
                  <a:lnTo>
                    <a:pt x="27" y="220932"/>
                  </a:lnTo>
                  <a:close/>
                </a:path>
              </a:pathLst>
            </a:custGeom>
            <a:gradFill flip="none" rotWithShape="1">
              <a:gsLst>
                <a:gs pos="26000">
                  <a:schemeClr val="tx1">
                    <a:alpha val="0"/>
                  </a:schemeClr>
                </a:gs>
                <a:gs pos="0">
                  <a:schemeClr val="tx1">
                    <a:alpha val="63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50" pitchFamily="18" charset="-127"/>
                <a:ea typeface="-윤고딕350" pitchFamily="18" charset="-127"/>
              </a:endParaRPr>
            </a:p>
          </p:txBody>
        </p:sp>
        <p:sp>
          <p:nvSpPr>
            <p:cNvPr id="7" name="2번 도형"/>
            <p:cNvSpPr/>
            <p:nvPr/>
          </p:nvSpPr>
          <p:spPr>
            <a:xfrm flipV="1">
              <a:off x="184440" y="290851"/>
              <a:ext cx="755576" cy="5760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60"/>
                <a:gd name="connsiteX1" fmla="*/ 2000 w 10000"/>
                <a:gd name="connsiteY1" fmla="*/ 0 h 10060"/>
                <a:gd name="connsiteX2" fmla="*/ 10000 w 10000"/>
                <a:gd name="connsiteY2" fmla="*/ 0 h 10060"/>
                <a:gd name="connsiteX3" fmla="*/ 8744 w 10000"/>
                <a:gd name="connsiteY3" fmla="*/ 10060 h 10060"/>
                <a:gd name="connsiteX4" fmla="*/ 0 w 10000"/>
                <a:gd name="connsiteY4" fmla="*/ 10000 h 10060"/>
                <a:gd name="connsiteX0" fmla="*/ 2935 w 12935"/>
                <a:gd name="connsiteY0" fmla="*/ 10000 h 10060"/>
                <a:gd name="connsiteX1" fmla="*/ 0 w 12935"/>
                <a:gd name="connsiteY1" fmla="*/ 0 h 10060"/>
                <a:gd name="connsiteX2" fmla="*/ 12935 w 12935"/>
                <a:gd name="connsiteY2" fmla="*/ 0 h 10060"/>
                <a:gd name="connsiteX3" fmla="*/ 11679 w 12935"/>
                <a:gd name="connsiteY3" fmla="*/ 10060 h 10060"/>
                <a:gd name="connsiteX4" fmla="*/ 2935 w 12935"/>
                <a:gd name="connsiteY4" fmla="*/ 10000 h 10060"/>
                <a:gd name="connsiteX0" fmla="*/ 0 w 12947"/>
                <a:gd name="connsiteY0" fmla="*/ 9917 h 10060"/>
                <a:gd name="connsiteX1" fmla="*/ 12 w 12947"/>
                <a:gd name="connsiteY1" fmla="*/ 0 h 10060"/>
                <a:gd name="connsiteX2" fmla="*/ 12947 w 12947"/>
                <a:gd name="connsiteY2" fmla="*/ 0 h 10060"/>
                <a:gd name="connsiteX3" fmla="*/ 11691 w 12947"/>
                <a:gd name="connsiteY3" fmla="*/ 10060 h 10060"/>
                <a:gd name="connsiteX4" fmla="*/ 0 w 12947"/>
                <a:gd name="connsiteY4" fmla="*/ 9917 h 10060"/>
                <a:gd name="connsiteX0" fmla="*/ 0 w 12947"/>
                <a:gd name="connsiteY0" fmla="*/ 9917 h 10060"/>
                <a:gd name="connsiteX1" fmla="*/ 2 w 12947"/>
                <a:gd name="connsiteY1" fmla="*/ 0 h 10060"/>
                <a:gd name="connsiteX2" fmla="*/ 12947 w 12947"/>
                <a:gd name="connsiteY2" fmla="*/ 0 h 10060"/>
                <a:gd name="connsiteX3" fmla="*/ 11691 w 12947"/>
                <a:gd name="connsiteY3" fmla="*/ 10060 h 10060"/>
                <a:gd name="connsiteX4" fmla="*/ 0 w 12947"/>
                <a:gd name="connsiteY4" fmla="*/ 9917 h 10060"/>
                <a:gd name="connsiteX0" fmla="*/ 0 w 12957"/>
                <a:gd name="connsiteY0" fmla="*/ 9962 h 10060"/>
                <a:gd name="connsiteX1" fmla="*/ 12 w 12957"/>
                <a:gd name="connsiteY1" fmla="*/ 0 h 10060"/>
                <a:gd name="connsiteX2" fmla="*/ 12957 w 12957"/>
                <a:gd name="connsiteY2" fmla="*/ 0 h 10060"/>
                <a:gd name="connsiteX3" fmla="*/ 11701 w 12957"/>
                <a:gd name="connsiteY3" fmla="*/ 10060 h 10060"/>
                <a:gd name="connsiteX4" fmla="*/ 0 w 12957"/>
                <a:gd name="connsiteY4" fmla="*/ 9962 h 10060"/>
                <a:gd name="connsiteX0" fmla="*/ 0 w 12967"/>
                <a:gd name="connsiteY0" fmla="*/ 10051 h 10060"/>
                <a:gd name="connsiteX1" fmla="*/ 22 w 12967"/>
                <a:gd name="connsiteY1" fmla="*/ 0 h 10060"/>
                <a:gd name="connsiteX2" fmla="*/ 12967 w 12967"/>
                <a:gd name="connsiteY2" fmla="*/ 0 h 10060"/>
                <a:gd name="connsiteX3" fmla="*/ 11711 w 12967"/>
                <a:gd name="connsiteY3" fmla="*/ 10060 h 10060"/>
                <a:gd name="connsiteX4" fmla="*/ 0 w 12967"/>
                <a:gd name="connsiteY4" fmla="*/ 10051 h 10060"/>
                <a:gd name="connsiteX0" fmla="*/ 0 w 12967"/>
                <a:gd name="connsiteY0" fmla="*/ 10185 h 10185"/>
                <a:gd name="connsiteX1" fmla="*/ 22 w 12967"/>
                <a:gd name="connsiteY1" fmla="*/ 0 h 10185"/>
                <a:gd name="connsiteX2" fmla="*/ 12967 w 12967"/>
                <a:gd name="connsiteY2" fmla="*/ 0 h 10185"/>
                <a:gd name="connsiteX3" fmla="*/ 11711 w 12967"/>
                <a:gd name="connsiteY3" fmla="*/ 10060 h 10185"/>
                <a:gd name="connsiteX4" fmla="*/ 0 w 12967"/>
                <a:gd name="connsiteY4" fmla="*/ 10185 h 10185"/>
                <a:gd name="connsiteX0" fmla="*/ 0 w 12967"/>
                <a:gd name="connsiteY0" fmla="*/ 10042 h 10060"/>
                <a:gd name="connsiteX1" fmla="*/ 22 w 12967"/>
                <a:gd name="connsiteY1" fmla="*/ 0 h 10060"/>
                <a:gd name="connsiteX2" fmla="*/ 12967 w 12967"/>
                <a:gd name="connsiteY2" fmla="*/ 0 h 10060"/>
                <a:gd name="connsiteX3" fmla="*/ 11711 w 12967"/>
                <a:gd name="connsiteY3" fmla="*/ 10060 h 10060"/>
                <a:gd name="connsiteX4" fmla="*/ 0 w 12967"/>
                <a:gd name="connsiteY4" fmla="*/ 10042 h 10060"/>
                <a:gd name="connsiteX0" fmla="*/ 0 w 12986"/>
                <a:gd name="connsiteY0" fmla="*/ 10042 h 10060"/>
                <a:gd name="connsiteX1" fmla="*/ 22 w 12986"/>
                <a:gd name="connsiteY1" fmla="*/ 0 h 10060"/>
                <a:gd name="connsiteX2" fmla="*/ 12986 w 12986"/>
                <a:gd name="connsiteY2" fmla="*/ 45 h 10060"/>
                <a:gd name="connsiteX3" fmla="*/ 11711 w 12986"/>
                <a:gd name="connsiteY3" fmla="*/ 10060 h 10060"/>
                <a:gd name="connsiteX4" fmla="*/ 0 w 12986"/>
                <a:gd name="connsiteY4" fmla="*/ 10042 h 10060"/>
                <a:gd name="connsiteX0" fmla="*/ 0 w 13001"/>
                <a:gd name="connsiteY0" fmla="*/ 10140 h 10158"/>
                <a:gd name="connsiteX1" fmla="*/ 22 w 13001"/>
                <a:gd name="connsiteY1" fmla="*/ 98 h 10158"/>
                <a:gd name="connsiteX2" fmla="*/ 13001 w 13001"/>
                <a:gd name="connsiteY2" fmla="*/ 0 h 10158"/>
                <a:gd name="connsiteX3" fmla="*/ 11711 w 13001"/>
                <a:gd name="connsiteY3" fmla="*/ 10158 h 10158"/>
                <a:gd name="connsiteX4" fmla="*/ 0 w 13001"/>
                <a:gd name="connsiteY4" fmla="*/ 10140 h 10158"/>
                <a:gd name="connsiteX0" fmla="*/ 0 w 13001"/>
                <a:gd name="connsiteY0" fmla="*/ 10140 h 10158"/>
                <a:gd name="connsiteX1" fmla="*/ 7 w 13001"/>
                <a:gd name="connsiteY1" fmla="*/ 98 h 10158"/>
                <a:gd name="connsiteX2" fmla="*/ 13001 w 13001"/>
                <a:gd name="connsiteY2" fmla="*/ 0 h 10158"/>
                <a:gd name="connsiteX3" fmla="*/ 11711 w 13001"/>
                <a:gd name="connsiteY3" fmla="*/ 10158 h 10158"/>
                <a:gd name="connsiteX4" fmla="*/ 0 w 13001"/>
                <a:gd name="connsiteY4" fmla="*/ 10140 h 10158"/>
                <a:gd name="connsiteX0" fmla="*/ 0 w 13001"/>
                <a:gd name="connsiteY0" fmla="*/ 10140 h 10158"/>
                <a:gd name="connsiteX1" fmla="*/ 7 w 13001"/>
                <a:gd name="connsiteY1" fmla="*/ 98 h 10158"/>
                <a:gd name="connsiteX2" fmla="*/ 13001 w 13001"/>
                <a:gd name="connsiteY2" fmla="*/ 0 h 10158"/>
                <a:gd name="connsiteX3" fmla="*/ 11711 w 13001"/>
                <a:gd name="connsiteY3" fmla="*/ 10158 h 10158"/>
                <a:gd name="connsiteX4" fmla="*/ 0 w 13001"/>
                <a:gd name="connsiteY4" fmla="*/ 10140 h 10158"/>
                <a:gd name="connsiteX0" fmla="*/ 0 w 13070"/>
                <a:gd name="connsiteY0" fmla="*/ 10042 h 10060"/>
                <a:gd name="connsiteX1" fmla="*/ 7 w 13070"/>
                <a:gd name="connsiteY1" fmla="*/ 0 h 10060"/>
                <a:gd name="connsiteX2" fmla="*/ 13070 w 13070"/>
                <a:gd name="connsiteY2" fmla="*/ 81 h 10060"/>
                <a:gd name="connsiteX3" fmla="*/ 11711 w 13070"/>
                <a:gd name="connsiteY3" fmla="*/ 10060 h 10060"/>
                <a:gd name="connsiteX4" fmla="*/ 0 w 13070"/>
                <a:gd name="connsiteY4" fmla="*/ 10042 h 10060"/>
                <a:gd name="connsiteX0" fmla="*/ 0 w 13162"/>
                <a:gd name="connsiteY0" fmla="*/ 10050 h 10068"/>
                <a:gd name="connsiteX1" fmla="*/ 7 w 13162"/>
                <a:gd name="connsiteY1" fmla="*/ 8 h 10068"/>
                <a:gd name="connsiteX2" fmla="*/ 13162 w 13162"/>
                <a:gd name="connsiteY2" fmla="*/ 0 h 10068"/>
                <a:gd name="connsiteX3" fmla="*/ 11711 w 13162"/>
                <a:gd name="connsiteY3" fmla="*/ 10068 h 10068"/>
                <a:gd name="connsiteX4" fmla="*/ 0 w 13162"/>
                <a:gd name="connsiteY4" fmla="*/ 10050 h 10068"/>
                <a:gd name="connsiteX0" fmla="*/ 0 w 13162"/>
                <a:gd name="connsiteY0" fmla="*/ 10050 h 10090"/>
                <a:gd name="connsiteX1" fmla="*/ 7 w 13162"/>
                <a:gd name="connsiteY1" fmla="*/ 8 h 10090"/>
                <a:gd name="connsiteX2" fmla="*/ 13162 w 13162"/>
                <a:gd name="connsiteY2" fmla="*/ 0 h 10090"/>
                <a:gd name="connsiteX3" fmla="*/ 11717 w 13162"/>
                <a:gd name="connsiteY3" fmla="*/ 10090 h 10090"/>
                <a:gd name="connsiteX4" fmla="*/ 0 w 13162"/>
                <a:gd name="connsiteY4" fmla="*/ 10050 h 10090"/>
                <a:gd name="connsiteX0" fmla="*/ 0 w 13244"/>
                <a:gd name="connsiteY0" fmla="*/ 10050 h 10090"/>
                <a:gd name="connsiteX1" fmla="*/ 7 w 13244"/>
                <a:gd name="connsiteY1" fmla="*/ 8 h 10090"/>
                <a:gd name="connsiteX2" fmla="*/ 13244 w 13244"/>
                <a:gd name="connsiteY2" fmla="*/ 0 h 10090"/>
                <a:gd name="connsiteX3" fmla="*/ 11717 w 13244"/>
                <a:gd name="connsiteY3" fmla="*/ 10090 h 10090"/>
                <a:gd name="connsiteX4" fmla="*/ 0 w 13244"/>
                <a:gd name="connsiteY4" fmla="*/ 10050 h 10090"/>
                <a:gd name="connsiteX0" fmla="*/ 0 w 13244"/>
                <a:gd name="connsiteY0" fmla="*/ 10050 h 10068"/>
                <a:gd name="connsiteX1" fmla="*/ 7 w 13244"/>
                <a:gd name="connsiteY1" fmla="*/ 8 h 10068"/>
                <a:gd name="connsiteX2" fmla="*/ 13244 w 13244"/>
                <a:gd name="connsiteY2" fmla="*/ 0 h 10068"/>
                <a:gd name="connsiteX3" fmla="*/ 11717 w 13244"/>
                <a:gd name="connsiteY3" fmla="*/ 10068 h 10068"/>
                <a:gd name="connsiteX4" fmla="*/ 0 w 13244"/>
                <a:gd name="connsiteY4" fmla="*/ 10050 h 10068"/>
                <a:gd name="connsiteX0" fmla="*/ 0 w 13244"/>
                <a:gd name="connsiteY0" fmla="*/ 10050 h 10068"/>
                <a:gd name="connsiteX1" fmla="*/ 7 w 13244"/>
                <a:gd name="connsiteY1" fmla="*/ 8 h 10068"/>
                <a:gd name="connsiteX2" fmla="*/ 13244 w 13244"/>
                <a:gd name="connsiteY2" fmla="*/ 0 h 10068"/>
                <a:gd name="connsiteX3" fmla="*/ 0 w 13244"/>
                <a:gd name="connsiteY3" fmla="*/ 10068 h 10068"/>
                <a:gd name="connsiteX4" fmla="*/ 0 w 13244"/>
                <a:gd name="connsiteY4" fmla="*/ 10050 h 10068"/>
                <a:gd name="connsiteX0" fmla="*/ 12405 w 13244"/>
                <a:gd name="connsiteY0" fmla="*/ 10068 h 10068"/>
                <a:gd name="connsiteX1" fmla="*/ 7 w 13244"/>
                <a:gd name="connsiteY1" fmla="*/ 8 h 10068"/>
                <a:gd name="connsiteX2" fmla="*/ 13244 w 13244"/>
                <a:gd name="connsiteY2" fmla="*/ 0 h 10068"/>
                <a:gd name="connsiteX3" fmla="*/ 0 w 13244"/>
                <a:gd name="connsiteY3" fmla="*/ 10068 h 10068"/>
                <a:gd name="connsiteX4" fmla="*/ 12405 w 13244"/>
                <a:gd name="connsiteY4" fmla="*/ 10068 h 10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44" h="10068">
                  <a:moveTo>
                    <a:pt x="12405" y="10068"/>
                  </a:moveTo>
                  <a:cubicBezTo>
                    <a:pt x="12409" y="6762"/>
                    <a:pt x="3" y="3314"/>
                    <a:pt x="7" y="8"/>
                  </a:cubicBezTo>
                  <a:lnTo>
                    <a:pt x="13244" y="0"/>
                  </a:lnTo>
                  <a:lnTo>
                    <a:pt x="0" y="10068"/>
                  </a:lnTo>
                  <a:lnTo>
                    <a:pt x="12405" y="1006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-윤고딕350" pitchFamily="18" charset="-127"/>
                <a:ea typeface="-윤고딕350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99592" y="188640"/>
              <a:ext cx="38735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배달의민족 주아" pitchFamily="18" charset="-127"/>
                  <a:ea typeface="배달의민족 주아" pitchFamily="18" charset="-127"/>
                </a:rPr>
                <a:t>react-router-</a:t>
              </a:r>
              <a:r>
                <a:rPr lang="en-US" sz="3600" dirty="0" err="1" smtClean="0">
                  <a:latin typeface="배달의민족 주아" pitchFamily="18" charset="-127"/>
                  <a:ea typeface="배달의민족 주아" pitchFamily="18" charset="-127"/>
                </a:rPr>
                <a:t>dom</a:t>
              </a:r>
              <a:endParaRPr lang="en-US" sz="36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643050"/>
            <a:ext cx="4205358" cy="4743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285720" y="1059404"/>
            <a:ext cx="8643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클라이언트 사이드에서 이뤄지는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라우팅을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간단하게 해주는 라이브러리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공식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X)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990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1"/>
          <p:cNvGrpSpPr/>
          <p:nvPr/>
        </p:nvGrpSpPr>
        <p:grpSpPr>
          <a:xfrm>
            <a:off x="180528" y="188640"/>
            <a:ext cx="2034018" cy="685948"/>
            <a:chOff x="180528" y="188640"/>
            <a:chExt cx="2034018" cy="685948"/>
          </a:xfrm>
        </p:grpSpPr>
        <p:sp>
          <p:nvSpPr>
            <p:cNvPr id="6" name="그림자_좌"/>
            <p:cNvSpPr/>
            <p:nvPr/>
          </p:nvSpPr>
          <p:spPr>
            <a:xfrm>
              <a:off x="180528" y="548680"/>
              <a:ext cx="2034018" cy="325908"/>
            </a:xfrm>
            <a:custGeom>
              <a:avLst/>
              <a:gdLst>
                <a:gd name="connsiteX0" fmla="*/ 0 w 3212968"/>
                <a:gd name="connsiteY0" fmla="*/ 215065 h 430129"/>
                <a:gd name="connsiteX1" fmla="*/ 1606484 w 3212968"/>
                <a:gd name="connsiteY1" fmla="*/ 0 h 430129"/>
                <a:gd name="connsiteX2" fmla="*/ 3212968 w 3212968"/>
                <a:gd name="connsiteY2" fmla="*/ 215065 h 430129"/>
                <a:gd name="connsiteX3" fmla="*/ 1606484 w 3212968"/>
                <a:gd name="connsiteY3" fmla="*/ 430130 h 430129"/>
                <a:gd name="connsiteX4" fmla="*/ 0 w 3212968"/>
                <a:gd name="connsiteY4" fmla="*/ 215065 h 430129"/>
                <a:gd name="connsiteX0" fmla="*/ 0 w 3212968"/>
                <a:gd name="connsiteY0" fmla="*/ 215065 h 241948"/>
                <a:gd name="connsiteX1" fmla="*/ 1606484 w 3212968"/>
                <a:gd name="connsiteY1" fmla="*/ 0 h 241948"/>
                <a:gd name="connsiteX2" fmla="*/ 3212968 w 3212968"/>
                <a:gd name="connsiteY2" fmla="*/ 215065 h 241948"/>
                <a:gd name="connsiteX3" fmla="*/ 0 w 3212968"/>
                <a:gd name="connsiteY3" fmla="*/ 215065 h 241948"/>
                <a:gd name="connsiteX0" fmla="*/ 0 w 3212968"/>
                <a:gd name="connsiteY0" fmla="*/ 223269 h 250152"/>
                <a:gd name="connsiteX1" fmla="*/ 1606484 w 3212968"/>
                <a:gd name="connsiteY1" fmla="*/ 8204 h 250152"/>
                <a:gd name="connsiteX2" fmla="*/ 3212968 w 3212968"/>
                <a:gd name="connsiteY2" fmla="*/ 223269 h 250152"/>
                <a:gd name="connsiteX3" fmla="*/ 0 w 3212968"/>
                <a:gd name="connsiteY3" fmla="*/ 223269 h 250152"/>
                <a:gd name="connsiteX0" fmla="*/ 27 w 3212995"/>
                <a:gd name="connsiteY0" fmla="*/ 220932 h 251222"/>
                <a:gd name="connsiteX1" fmla="*/ 1606511 w 3212995"/>
                <a:gd name="connsiteY1" fmla="*/ 5867 h 251222"/>
                <a:gd name="connsiteX2" fmla="*/ 3212995 w 3212995"/>
                <a:gd name="connsiteY2" fmla="*/ 220932 h 251222"/>
                <a:gd name="connsiteX3" fmla="*/ 27 w 3212995"/>
                <a:gd name="connsiteY3" fmla="*/ 220932 h 251222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20932"/>
                <a:gd name="connsiteX1" fmla="*/ 1606511 w 3213001"/>
                <a:gd name="connsiteY1" fmla="*/ 5867 h 220932"/>
                <a:gd name="connsiteX2" fmla="*/ 3212995 w 3213001"/>
                <a:gd name="connsiteY2" fmla="*/ 220932 h 220932"/>
                <a:gd name="connsiteX3" fmla="*/ 27 w 3213001"/>
                <a:gd name="connsiteY3" fmla="*/ 220932 h 22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3001" h="220932">
                  <a:moveTo>
                    <a:pt x="27" y="220932"/>
                  </a:moveTo>
                  <a:cubicBezTo>
                    <a:pt x="-6708" y="176242"/>
                    <a:pt x="1214311" y="-37911"/>
                    <a:pt x="1606511" y="5867"/>
                  </a:cubicBezTo>
                  <a:cubicBezTo>
                    <a:pt x="1998711" y="49645"/>
                    <a:pt x="3216362" y="172875"/>
                    <a:pt x="3212995" y="220932"/>
                  </a:cubicBezTo>
                  <a:lnTo>
                    <a:pt x="27" y="220932"/>
                  </a:lnTo>
                  <a:close/>
                </a:path>
              </a:pathLst>
            </a:custGeom>
            <a:gradFill flip="none" rotWithShape="1">
              <a:gsLst>
                <a:gs pos="26000">
                  <a:schemeClr val="tx1">
                    <a:alpha val="0"/>
                  </a:schemeClr>
                </a:gs>
                <a:gs pos="0">
                  <a:schemeClr val="tx1">
                    <a:alpha val="63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50" pitchFamily="18" charset="-127"/>
                <a:ea typeface="-윤고딕350" pitchFamily="18" charset="-127"/>
              </a:endParaRPr>
            </a:p>
          </p:txBody>
        </p:sp>
        <p:sp>
          <p:nvSpPr>
            <p:cNvPr id="7" name="2번 도형"/>
            <p:cNvSpPr/>
            <p:nvPr/>
          </p:nvSpPr>
          <p:spPr>
            <a:xfrm flipV="1">
              <a:off x="184440" y="290851"/>
              <a:ext cx="755576" cy="5760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60"/>
                <a:gd name="connsiteX1" fmla="*/ 2000 w 10000"/>
                <a:gd name="connsiteY1" fmla="*/ 0 h 10060"/>
                <a:gd name="connsiteX2" fmla="*/ 10000 w 10000"/>
                <a:gd name="connsiteY2" fmla="*/ 0 h 10060"/>
                <a:gd name="connsiteX3" fmla="*/ 8744 w 10000"/>
                <a:gd name="connsiteY3" fmla="*/ 10060 h 10060"/>
                <a:gd name="connsiteX4" fmla="*/ 0 w 10000"/>
                <a:gd name="connsiteY4" fmla="*/ 10000 h 10060"/>
                <a:gd name="connsiteX0" fmla="*/ 2935 w 12935"/>
                <a:gd name="connsiteY0" fmla="*/ 10000 h 10060"/>
                <a:gd name="connsiteX1" fmla="*/ 0 w 12935"/>
                <a:gd name="connsiteY1" fmla="*/ 0 h 10060"/>
                <a:gd name="connsiteX2" fmla="*/ 12935 w 12935"/>
                <a:gd name="connsiteY2" fmla="*/ 0 h 10060"/>
                <a:gd name="connsiteX3" fmla="*/ 11679 w 12935"/>
                <a:gd name="connsiteY3" fmla="*/ 10060 h 10060"/>
                <a:gd name="connsiteX4" fmla="*/ 2935 w 12935"/>
                <a:gd name="connsiteY4" fmla="*/ 10000 h 10060"/>
                <a:gd name="connsiteX0" fmla="*/ 0 w 12947"/>
                <a:gd name="connsiteY0" fmla="*/ 9917 h 10060"/>
                <a:gd name="connsiteX1" fmla="*/ 12 w 12947"/>
                <a:gd name="connsiteY1" fmla="*/ 0 h 10060"/>
                <a:gd name="connsiteX2" fmla="*/ 12947 w 12947"/>
                <a:gd name="connsiteY2" fmla="*/ 0 h 10060"/>
                <a:gd name="connsiteX3" fmla="*/ 11691 w 12947"/>
                <a:gd name="connsiteY3" fmla="*/ 10060 h 10060"/>
                <a:gd name="connsiteX4" fmla="*/ 0 w 12947"/>
                <a:gd name="connsiteY4" fmla="*/ 9917 h 10060"/>
                <a:gd name="connsiteX0" fmla="*/ 0 w 12947"/>
                <a:gd name="connsiteY0" fmla="*/ 9917 h 10060"/>
                <a:gd name="connsiteX1" fmla="*/ 2 w 12947"/>
                <a:gd name="connsiteY1" fmla="*/ 0 h 10060"/>
                <a:gd name="connsiteX2" fmla="*/ 12947 w 12947"/>
                <a:gd name="connsiteY2" fmla="*/ 0 h 10060"/>
                <a:gd name="connsiteX3" fmla="*/ 11691 w 12947"/>
                <a:gd name="connsiteY3" fmla="*/ 10060 h 10060"/>
                <a:gd name="connsiteX4" fmla="*/ 0 w 12947"/>
                <a:gd name="connsiteY4" fmla="*/ 9917 h 10060"/>
                <a:gd name="connsiteX0" fmla="*/ 0 w 12957"/>
                <a:gd name="connsiteY0" fmla="*/ 9962 h 10060"/>
                <a:gd name="connsiteX1" fmla="*/ 12 w 12957"/>
                <a:gd name="connsiteY1" fmla="*/ 0 h 10060"/>
                <a:gd name="connsiteX2" fmla="*/ 12957 w 12957"/>
                <a:gd name="connsiteY2" fmla="*/ 0 h 10060"/>
                <a:gd name="connsiteX3" fmla="*/ 11701 w 12957"/>
                <a:gd name="connsiteY3" fmla="*/ 10060 h 10060"/>
                <a:gd name="connsiteX4" fmla="*/ 0 w 12957"/>
                <a:gd name="connsiteY4" fmla="*/ 9962 h 10060"/>
                <a:gd name="connsiteX0" fmla="*/ 0 w 12967"/>
                <a:gd name="connsiteY0" fmla="*/ 10051 h 10060"/>
                <a:gd name="connsiteX1" fmla="*/ 22 w 12967"/>
                <a:gd name="connsiteY1" fmla="*/ 0 h 10060"/>
                <a:gd name="connsiteX2" fmla="*/ 12967 w 12967"/>
                <a:gd name="connsiteY2" fmla="*/ 0 h 10060"/>
                <a:gd name="connsiteX3" fmla="*/ 11711 w 12967"/>
                <a:gd name="connsiteY3" fmla="*/ 10060 h 10060"/>
                <a:gd name="connsiteX4" fmla="*/ 0 w 12967"/>
                <a:gd name="connsiteY4" fmla="*/ 10051 h 10060"/>
                <a:gd name="connsiteX0" fmla="*/ 0 w 12967"/>
                <a:gd name="connsiteY0" fmla="*/ 10185 h 10185"/>
                <a:gd name="connsiteX1" fmla="*/ 22 w 12967"/>
                <a:gd name="connsiteY1" fmla="*/ 0 h 10185"/>
                <a:gd name="connsiteX2" fmla="*/ 12967 w 12967"/>
                <a:gd name="connsiteY2" fmla="*/ 0 h 10185"/>
                <a:gd name="connsiteX3" fmla="*/ 11711 w 12967"/>
                <a:gd name="connsiteY3" fmla="*/ 10060 h 10185"/>
                <a:gd name="connsiteX4" fmla="*/ 0 w 12967"/>
                <a:gd name="connsiteY4" fmla="*/ 10185 h 10185"/>
                <a:gd name="connsiteX0" fmla="*/ 0 w 12967"/>
                <a:gd name="connsiteY0" fmla="*/ 10042 h 10060"/>
                <a:gd name="connsiteX1" fmla="*/ 22 w 12967"/>
                <a:gd name="connsiteY1" fmla="*/ 0 h 10060"/>
                <a:gd name="connsiteX2" fmla="*/ 12967 w 12967"/>
                <a:gd name="connsiteY2" fmla="*/ 0 h 10060"/>
                <a:gd name="connsiteX3" fmla="*/ 11711 w 12967"/>
                <a:gd name="connsiteY3" fmla="*/ 10060 h 10060"/>
                <a:gd name="connsiteX4" fmla="*/ 0 w 12967"/>
                <a:gd name="connsiteY4" fmla="*/ 10042 h 10060"/>
                <a:gd name="connsiteX0" fmla="*/ 0 w 12986"/>
                <a:gd name="connsiteY0" fmla="*/ 10042 h 10060"/>
                <a:gd name="connsiteX1" fmla="*/ 22 w 12986"/>
                <a:gd name="connsiteY1" fmla="*/ 0 h 10060"/>
                <a:gd name="connsiteX2" fmla="*/ 12986 w 12986"/>
                <a:gd name="connsiteY2" fmla="*/ 45 h 10060"/>
                <a:gd name="connsiteX3" fmla="*/ 11711 w 12986"/>
                <a:gd name="connsiteY3" fmla="*/ 10060 h 10060"/>
                <a:gd name="connsiteX4" fmla="*/ 0 w 12986"/>
                <a:gd name="connsiteY4" fmla="*/ 10042 h 10060"/>
                <a:gd name="connsiteX0" fmla="*/ 0 w 13001"/>
                <a:gd name="connsiteY0" fmla="*/ 10140 h 10158"/>
                <a:gd name="connsiteX1" fmla="*/ 22 w 13001"/>
                <a:gd name="connsiteY1" fmla="*/ 98 h 10158"/>
                <a:gd name="connsiteX2" fmla="*/ 13001 w 13001"/>
                <a:gd name="connsiteY2" fmla="*/ 0 h 10158"/>
                <a:gd name="connsiteX3" fmla="*/ 11711 w 13001"/>
                <a:gd name="connsiteY3" fmla="*/ 10158 h 10158"/>
                <a:gd name="connsiteX4" fmla="*/ 0 w 13001"/>
                <a:gd name="connsiteY4" fmla="*/ 10140 h 10158"/>
                <a:gd name="connsiteX0" fmla="*/ 0 w 13001"/>
                <a:gd name="connsiteY0" fmla="*/ 10140 h 10158"/>
                <a:gd name="connsiteX1" fmla="*/ 7 w 13001"/>
                <a:gd name="connsiteY1" fmla="*/ 98 h 10158"/>
                <a:gd name="connsiteX2" fmla="*/ 13001 w 13001"/>
                <a:gd name="connsiteY2" fmla="*/ 0 h 10158"/>
                <a:gd name="connsiteX3" fmla="*/ 11711 w 13001"/>
                <a:gd name="connsiteY3" fmla="*/ 10158 h 10158"/>
                <a:gd name="connsiteX4" fmla="*/ 0 w 13001"/>
                <a:gd name="connsiteY4" fmla="*/ 10140 h 10158"/>
                <a:gd name="connsiteX0" fmla="*/ 0 w 13001"/>
                <a:gd name="connsiteY0" fmla="*/ 10140 h 10158"/>
                <a:gd name="connsiteX1" fmla="*/ 7 w 13001"/>
                <a:gd name="connsiteY1" fmla="*/ 98 h 10158"/>
                <a:gd name="connsiteX2" fmla="*/ 13001 w 13001"/>
                <a:gd name="connsiteY2" fmla="*/ 0 h 10158"/>
                <a:gd name="connsiteX3" fmla="*/ 11711 w 13001"/>
                <a:gd name="connsiteY3" fmla="*/ 10158 h 10158"/>
                <a:gd name="connsiteX4" fmla="*/ 0 w 13001"/>
                <a:gd name="connsiteY4" fmla="*/ 10140 h 10158"/>
                <a:gd name="connsiteX0" fmla="*/ 0 w 13070"/>
                <a:gd name="connsiteY0" fmla="*/ 10042 h 10060"/>
                <a:gd name="connsiteX1" fmla="*/ 7 w 13070"/>
                <a:gd name="connsiteY1" fmla="*/ 0 h 10060"/>
                <a:gd name="connsiteX2" fmla="*/ 13070 w 13070"/>
                <a:gd name="connsiteY2" fmla="*/ 81 h 10060"/>
                <a:gd name="connsiteX3" fmla="*/ 11711 w 13070"/>
                <a:gd name="connsiteY3" fmla="*/ 10060 h 10060"/>
                <a:gd name="connsiteX4" fmla="*/ 0 w 13070"/>
                <a:gd name="connsiteY4" fmla="*/ 10042 h 10060"/>
                <a:gd name="connsiteX0" fmla="*/ 0 w 13162"/>
                <a:gd name="connsiteY0" fmla="*/ 10050 h 10068"/>
                <a:gd name="connsiteX1" fmla="*/ 7 w 13162"/>
                <a:gd name="connsiteY1" fmla="*/ 8 h 10068"/>
                <a:gd name="connsiteX2" fmla="*/ 13162 w 13162"/>
                <a:gd name="connsiteY2" fmla="*/ 0 h 10068"/>
                <a:gd name="connsiteX3" fmla="*/ 11711 w 13162"/>
                <a:gd name="connsiteY3" fmla="*/ 10068 h 10068"/>
                <a:gd name="connsiteX4" fmla="*/ 0 w 13162"/>
                <a:gd name="connsiteY4" fmla="*/ 10050 h 10068"/>
                <a:gd name="connsiteX0" fmla="*/ 0 w 13162"/>
                <a:gd name="connsiteY0" fmla="*/ 10050 h 10090"/>
                <a:gd name="connsiteX1" fmla="*/ 7 w 13162"/>
                <a:gd name="connsiteY1" fmla="*/ 8 h 10090"/>
                <a:gd name="connsiteX2" fmla="*/ 13162 w 13162"/>
                <a:gd name="connsiteY2" fmla="*/ 0 h 10090"/>
                <a:gd name="connsiteX3" fmla="*/ 11717 w 13162"/>
                <a:gd name="connsiteY3" fmla="*/ 10090 h 10090"/>
                <a:gd name="connsiteX4" fmla="*/ 0 w 13162"/>
                <a:gd name="connsiteY4" fmla="*/ 10050 h 10090"/>
                <a:gd name="connsiteX0" fmla="*/ 0 w 13244"/>
                <a:gd name="connsiteY0" fmla="*/ 10050 h 10090"/>
                <a:gd name="connsiteX1" fmla="*/ 7 w 13244"/>
                <a:gd name="connsiteY1" fmla="*/ 8 h 10090"/>
                <a:gd name="connsiteX2" fmla="*/ 13244 w 13244"/>
                <a:gd name="connsiteY2" fmla="*/ 0 h 10090"/>
                <a:gd name="connsiteX3" fmla="*/ 11717 w 13244"/>
                <a:gd name="connsiteY3" fmla="*/ 10090 h 10090"/>
                <a:gd name="connsiteX4" fmla="*/ 0 w 13244"/>
                <a:gd name="connsiteY4" fmla="*/ 10050 h 10090"/>
                <a:gd name="connsiteX0" fmla="*/ 0 w 13244"/>
                <a:gd name="connsiteY0" fmla="*/ 10050 h 10068"/>
                <a:gd name="connsiteX1" fmla="*/ 7 w 13244"/>
                <a:gd name="connsiteY1" fmla="*/ 8 h 10068"/>
                <a:gd name="connsiteX2" fmla="*/ 13244 w 13244"/>
                <a:gd name="connsiteY2" fmla="*/ 0 h 10068"/>
                <a:gd name="connsiteX3" fmla="*/ 11717 w 13244"/>
                <a:gd name="connsiteY3" fmla="*/ 10068 h 10068"/>
                <a:gd name="connsiteX4" fmla="*/ 0 w 13244"/>
                <a:gd name="connsiteY4" fmla="*/ 10050 h 10068"/>
                <a:gd name="connsiteX0" fmla="*/ 0 w 13244"/>
                <a:gd name="connsiteY0" fmla="*/ 10050 h 10068"/>
                <a:gd name="connsiteX1" fmla="*/ 7 w 13244"/>
                <a:gd name="connsiteY1" fmla="*/ 8 h 10068"/>
                <a:gd name="connsiteX2" fmla="*/ 13244 w 13244"/>
                <a:gd name="connsiteY2" fmla="*/ 0 h 10068"/>
                <a:gd name="connsiteX3" fmla="*/ 0 w 13244"/>
                <a:gd name="connsiteY3" fmla="*/ 10068 h 10068"/>
                <a:gd name="connsiteX4" fmla="*/ 0 w 13244"/>
                <a:gd name="connsiteY4" fmla="*/ 10050 h 10068"/>
                <a:gd name="connsiteX0" fmla="*/ 12405 w 13244"/>
                <a:gd name="connsiteY0" fmla="*/ 10068 h 10068"/>
                <a:gd name="connsiteX1" fmla="*/ 7 w 13244"/>
                <a:gd name="connsiteY1" fmla="*/ 8 h 10068"/>
                <a:gd name="connsiteX2" fmla="*/ 13244 w 13244"/>
                <a:gd name="connsiteY2" fmla="*/ 0 h 10068"/>
                <a:gd name="connsiteX3" fmla="*/ 0 w 13244"/>
                <a:gd name="connsiteY3" fmla="*/ 10068 h 10068"/>
                <a:gd name="connsiteX4" fmla="*/ 12405 w 13244"/>
                <a:gd name="connsiteY4" fmla="*/ 10068 h 10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44" h="10068">
                  <a:moveTo>
                    <a:pt x="12405" y="10068"/>
                  </a:moveTo>
                  <a:cubicBezTo>
                    <a:pt x="12409" y="6762"/>
                    <a:pt x="3" y="3314"/>
                    <a:pt x="7" y="8"/>
                  </a:cubicBezTo>
                  <a:lnTo>
                    <a:pt x="13244" y="0"/>
                  </a:lnTo>
                  <a:lnTo>
                    <a:pt x="0" y="10068"/>
                  </a:lnTo>
                  <a:lnTo>
                    <a:pt x="12405" y="1006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-윤고딕350" pitchFamily="18" charset="-127"/>
                <a:ea typeface="-윤고딕350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99592" y="188640"/>
              <a:ext cx="12538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 smtClean="0">
                  <a:latin typeface="배달의민족 주아" pitchFamily="18" charset="-127"/>
                  <a:ea typeface="배달의민족 주아" pitchFamily="18" charset="-127"/>
                </a:rPr>
                <a:t>axios</a:t>
              </a:r>
              <a:endParaRPr lang="en-US" sz="36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85720" y="1071546"/>
            <a:ext cx="8072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axios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는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node.js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와 브라우저를 위한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http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통신 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javascript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라이브러리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071678"/>
            <a:ext cx="46767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2990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1"/>
          <p:cNvGrpSpPr/>
          <p:nvPr/>
        </p:nvGrpSpPr>
        <p:grpSpPr>
          <a:xfrm>
            <a:off x="180528" y="188640"/>
            <a:ext cx="2248332" cy="685948"/>
            <a:chOff x="180528" y="188640"/>
            <a:chExt cx="2248332" cy="685948"/>
          </a:xfrm>
        </p:grpSpPr>
        <p:sp>
          <p:nvSpPr>
            <p:cNvPr id="6" name="그림자_좌"/>
            <p:cNvSpPr/>
            <p:nvPr/>
          </p:nvSpPr>
          <p:spPr>
            <a:xfrm>
              <a:off x="180528" y="548680"/>
              <a:ext cx="2248332" cy="325908"/>
            </a:xfrm>
            <a:custGeom>
              <a:avLst/>
              <a:gdLst>
                <a:gd name="connsiteX0" fmla="*/ 0 w 3212968"/>
                <a:gd name="connsiteY0" fmla="*/ 215065 h 430129"/>
                <a:gd name="connsiteX1" fmla="*/ 1606484 w 3212968"/>
                <a:gd name="connsiteY1" fmla="*/ 0 h 430129"/>
                <a:gd name="connsiteX2" fmla="*/ 3212968 w 3212968"/>
                <a:gd name="connsiteY2" fmla="*/ 215065 h 430129"/>
                <a:gd name="connsiteX3" fmla="*/ 1606484 w 3212968"/>
                <a:gd name="connsiteY3" fmla="*/ 430130 h 430129"/>
                <a:gd name="connsiteX4" fmla="*/ 0 w 3212968"/>
                <a:gd name="connsiteY4" fmla="*/ 215065 h 430129"/>
                <a:gd name="connsiteX0" fmla="*/ 0 w 3212968"/>
                <a:gd name="connsiteY0" fmla="*/ 215065 h 241948"/>
                <a:gd name="connsiteX1" fmla="*/ 1606484 w 3212968"/>
                <a:gd name="connsiteY1" fmla="*/ 0 h 241948"/>
                <a:gd name="connsiteX2" fmla="*/ 3212968 w 3212968"/>
                <a:gd name="connsiteY2" fmla="*/ 215065 h 241948"/>
                <a:gd name="connsiteX3" fmla="*/ 0 w 3212968"/>
                <a:gd name="connsiteY3" fmla="*/ 215065 h 241948"/>
                <a:gd name="connsiteX0" fmla="*/ 0 w 3212968"/>
                <a:gd name="connsiteY0" fmla="*/ 223269 h 250152"/>
                <a:gd name="connsiteX1" fmla="*/ 1606484 w 3212968"/>
                <a:gd name="connsiteY1" fmla="*/ 8204 h 250152"/>
                <a:gd name="connsiteX2" fmla="*/ 3212968 w 3212968"/>
                <a:gd name="connsiteY2" fmla="*/ 223269 h 250152"/>
                <a:gd name="connsiteX3" fmla="*/ 0 w 3212968"/>
                <a:gd name="connsiteY3" fmla="*/ 223269 h 250152"/>
                <a:gd name="connsiteX0" fmla="*/ 27 w 3212995"/>
                <a:gd name="connsiteY0" fmla="*/ 220932 h 251222"/>
                <a:gd name="connsiteX1" fmla="*/ 1606511 w 3212995"/>
                <a:gd name="connsiteY1" fmla="*/ 5867 h 251222"/>
                <a:gd name="connsiteX2" fmla="*/ 3212995 w 3212995"/>
                <a:gd name="connsiteY2" fmla="*/ 220932 h 251222"/>
                <a:gd name="connsiteX3" fmla="*/ 27 w 3212995"/>
                <a:gd name="connsiteY3" fmla="*/ 220932 h 251222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20932"/>
                <a:gd name="connsiteX1" fmla="*/ 1606511 w 3213001"/>
                <a:gd name="connsiteY1" fmla="*/ 5867 h 220932"/>
                <a:gd name="connsiteX2" fmla="*/ 3212995 w 3213001"/>
                <a:gd name="connsiteY2" fmla="*/ 220932 h 220932"/>
                <a:gd name="connsiteX3" fmla="*/ 27 w 3213001"/>
                <a:gd name="connsiteY3" fmla="*/ 220932 h 22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3001" h="220932">
                  <a:moveTo>
                    <a:pt x="27" y="220932"/>
                  </a:moveTo>
                  <a:cubicBezTo>
                    <a:pt x="-6708" y="176242"/>
                    <a:pt x="1214311" y="-37911"/>
                    <a:pt x="1606511" y="5867"/>
                  </a:cubicBezTo>
                  <a:cubicBezTo>
                    <a:pt x="1998711" y="49645"/>
                    <a:pt x="3216362" y="172875"/>
                    <a:pt x="3212995" y="220932"/>
                  </a:cubicBezTo>
                  <a:lnTo>
                    <a:pt x="27" y="220932"/>
                  </a:lnTo>
                  <a:close/>
                </a:path>
              </a:pathLst>
            </a:custGeom>
            <a:gradFill flip="none" rotWithShape="1">
              <a:gsLst>
                <a:gs pos="26000">
                  <a:schemeClr val="tx1">
                    <a:alpha val="0"/>
                  </a:schemeClr>
                </a:gs>
                <a:gs pos="0">
                  <a:schemeClr val="tx1">
                    <a:alpha val="63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50" pitchFamily="18" charset="-127"/>
                <a:ea typeface="-윤고딕350" pitchFamily="18" charset="-127"/>
              </a:endParaRPr>
            </a:p>
          </p:txBody>
        </p:sp>
        <p:sp>
          <p:nvSpPr>
            <p:cNvPr id="7" name="2번 도형"/>
            <p:cNvSpPr/>
            <p:nvPr/>
          </p:nvSpPr>
          <p:spPr>
            <a:xfrm flipV="1">
              <a:off x="184440" y="290851"/>
              <a:ext cx="755576" cy="5760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60"/>
                <a:gd name="connsiteX1" fmla="*/ 2000 w 10000"/>
                <a:gd name="connsiteY1" fmla="*/ 0 h 10060"/>
                <a:gd name="connsiteX2" fmla="*/ 10000 w 10000"/>
                <a:gd name="connsiteY2" fmla="*/ 0 h 10060"/>
                <a:gd name="connsiteX3" fmla="*/ 8744 w 10000"/>
                <a:gd name="connsiteY3" fmla="*/ 10060 h 10060"/>
                <a:gd name="connsiteX4" fmla="*/ 0 w 10000"/>
                <a:gd name="connsiteY4" fmla="*/ 10000 h 10060"/>
                <a:gd name="connsiteX0" fmla="*/ 2935 w 12935"/>
                <a:gd name="connsiteY0" fmla="*/ 10000 h 10060"/>
                <a:gd name="connsiteX1" fmla="*/ 0 w 12935"/>
                <a:gd name="connsiteY1" fmla="*/ 0 h 10060"/>
                <a:gd name="connsiteX2" fmla="*/ 12935 w 12935"/>
                <a:gd name="connsiteY2" fmla="*/ 0 h 10060"/>
                <a:gd name="connsiteX3" fmla="*/ 11679 w 12935"/>
                <a:gd name="connsiteY3" fmla="*/ 10060 h 10060"/>
                <a:gd name="connsiteX4" fmla="*/ 2935 w 12935"/>
                <a:gd name="connsiteY4" fmla="*/ 10000 h 10060"/>
                <a:gd name="connsiteX0" fmla="*/ 0 w 12947"/>
                <a:gd name="connsiteY0" fmla="*/ 9917 h 10060"/>
                <a:gd name="connsiteX1" fmla="*/ 12 w 12947"/>
                <a:gd name="connsiteY1" fmla="*/ 0 h 10060"/>
                <a:gd name="connsiteX2" fmla="*/ 12947 w 12947"/>
                <a:gd name="connsiteY2" fmla="*/ 0 h 10060"/>
                <a:gd name="connsiteX3" fmla="*/ 11691 w 12947"/>
                <a:gd name="connsiteY3" fmla="*/ 10060 h 10060"/>
                <a:gd name="connsiteX4" fmla="*/ 0 w 12947"/>
                <a:gd name="connsiteY4" fmla="*/ 9917 h 10060"/>
                <a:gd name="connsiteX0" fmla="*/ 0 w 12947"/>
                <a:gd name="connsiteY0" fmla="*/ 9917 h 10060"/>
                <a:gd name="connsiteX1" fmla="*/ 2 w 12947"/>
                <a:gd name="connsiteY1" fmla="*/ 0 h 10060"/>
                <a:gd name="connsiteX2" fmla="*/ 12947 w 12947"/>
                <a:gd name="connsiteY2" fmla="*/ 0 h 10060"/>
                <a:gd name="connsiteX3" fmla="*/ 11691 w 12947"/>
                <a:gd name="connsiteY3" fmla="*/ 10060 h 10060"/>
                <a:gd name="connsiteX4" fmla="*/ 0 w 12947"/>
                <a:gd name="connsiteY4" fmla="*/ 9917 h 10060"/>
                <a:gd name="connsiteX0" fmla="*/ 0 w 12957"/>
                <a:gd name="connsiteY0" fmla="*/ 9962 h 10060"/>
                <a:gd name="connsiteX1" fmla="*/ 12 w 12957"/>
                <a:gd name="connsiteY1" fmla="*/ 0 h 10060"/>
                <a:gd name="connsiteX2" fmla="*/ 12957 w 12957"/>
                <a:gd name="connsiteY2" fmla="*/ 0 h 10060"/>
                <a:gd name="connsiteX3" fmla="*/ 11701 w 12957"/>
                <a:gd name="connsiteY3" fmla="*/ 10060 h 10060"/>
                <a:gd name="connsiteX4" fmla="*/ 0 w 12957"/>
                <a:gd name="connsiteY4" fmla="*/ 9962 h 10060"/>
                <a:gd name="connsiteX0" fmla="*/ 0 w 12967"/>
                <a:gd name="connsiteY0" fmla="*/ 10051 h 10060"/>
                <a:gd name="connsiteX1" fmla="*/ 22 w 12967"/>
                <a:gd name="connsiteY1" fmla="*/ 0 h 10060"/>
                <a:gd name="connsiteX2" fmla="*/ 12967 w 12967"/>
                <a:gd name="connsiteY2" fmla="*/ 0 h 10060"/>
                <a:gd name="connsiteX3" fmla="*/ 11711 w 12967"/>
                <a:gd name="connsiteY3" fmla="*/ 10060 h 10060"/>
                <a:gd name="connsiteX4" fmla="*/ 0 w 12967"/>
                <a:gd name="connsiteY4" fmla="*/ 10051 h 10060"/>
                <a:gd name="connsiteX0" fmla="*/ 0 w 12967"/>
                <a:gd name="connsiteY0" fmla="*/ 10185 h 10185"/>
                <a:gd name="connsiteX1" fmla="*/ 22 w 12967"/>
                <a:gd name="connsiteY1" fmla="*/ 0 h 10185"/>
                <a:gd name="connsiteX2" fmla="*/ 12967 w 12967"/>
                <a:gd name="connsiteY2" fmla="*/ 0 h 10185"/>
                <a:gd name="connsiteX3" fmla="*/ 11711 w 12967"/>
                <a:gd name="connsiteY3" fmla="*/ 10060 h 10185"/>
                <a:gd name="connsiteX4" fmla="*/ 0 w 12967"/>
                <a:gd name="connsiteY4" fmla="*/ 10185 h 10185"/>
                <a:gd name="connsiteX0" fmla="*/ 0 w 12967"/>
                <a:gd name="connsiteY0" fmla="*/ 10042 h 10060"/>
                <a:gd name="connsiteX1" fmla="*/ 22 w 12967"/>
                <a:gd name="connsiteY1" fmla="*/ 0 h 10060"/>
                <a:gd name="connsiteX2" fmla="*/ 12967 w 12967"/>
                <a:gd name="connsiteY2" fmla="*/ 0 h 10060"/>
                <a:gd name="connsiteX3" fmla="*/ 11711 w 12967"/>
                <a:gd name="connsiteY3" fmla="*/ 10060 h 10060"/>
                <a:gd name="connsiteX4" fmla="*/ 0 w 12967"/>
                <a:gd name="connsiteY4" fmla="*/ 10042 h 10060"/>
                <a:gd name="connsiteX0" fmla="*/ 0 w 12986"/>
                <a:gd name="connsiteY0" fmla="*/ 10042 h 10060"/>
                <a:gd name="connsiteX1" fmla="*/ 22 w 12986"/>
                <a:gd name="connsiteY1" fmla="*/ 0 h 10060"/>
                <a:gd name="connsiteX2" fmla="*/ 12986 w 12986"/>
                <a:gd name="connsiteY2" fmla="*/ 45 h 10060"/>
                <a:gd name="connsiteX3" fmla="*/ 11711 w 12986"/>
                <a:gd name="connsiteY3" fmla="*/ 10060 h 10060"/>
                <a:gd name="connsiteX4" fmla="*/ 0 w 12986"/>
                <a:gd name="connsiteY4" fmla="*/ 10042 h 10060"/>
                <a:gd name="connsiteX0" fmla="*/ 0 w 13001"/>
                <a:gd name="connsiteY0" fmla="*/ 10140 h 10158"/>
                <a:gd name="connsiteX1" fmla="*/ 22 w 13001"/>
                <a:gd name="connsiteY1" fmla="*/ 98 h 10158"/>
                <a:gd name="connsiteX2" fmla="*/ 13001 w 13001"/>
                <a:gd name="connsiteY2" fmla="*/ 0 h 10158"/>
                <a:gd name="connsiteX3" fmla="*/ 11711 w 13001"/>
                <a:gd name="connsiteY3" fmla="*/ 10158 h 10158"/>
                <a:gd name="connsiteX4" fmla="*/ 0 w 13001"/>
                <a:gd name="connsiteY4" fmla="*/ 10140 h 10158"/>
                <a:gd name="connsiteX0" fmla="*/ 0 w 13001"/>
                <a:gd name="connsiteY0" fmla="*/ 10140 h 10158"/>
                <a:gd name="connsiteX1" fmla="*/ 7 w 13001"/>
                <a:gd name="connsiteY1" fmla="*/ 98 h 10158"/>
                <a:gd name="connsiteX2" fmla="*/ 13001 w 13001"/>
                <a:gd name="connsiteY2" fmla="*/ 0 h 10158"/>
                <a:gd name="connsiteX3" fmla="*/ 11711 w 13001"/>
                <a:gd name="connsiteY3" fmla="*/ 10158 h 10158"/>
                <a:gd name="connsiteX4" fmla="*/ 0 w 13001"/>
                <a:gd name="connsiteY4" fmla="*/ 10140 h 10158"/>
                <a:gd name="connsiteX0" fmla="*/ 0 w 13001"/>
                <a:gd name="connsiteY0" fmla="*/ 10140 h 10158"/>
                <a:gd name="connsiteX1" fmla="*/ 7 w 13001"/>
                <a:gd name="connsiteY1" fmla="*/ 98 h 10158"/>
                <a:gd name="connsiteX2" fmla="*/ 13001 w 13001"/>
                <a:gd name="connsiteY2" fmla="*/ 0 h 10158"/>
                <a:gd name="connsiteX3" fmla="*/ 11711 w 13001"/>
                <a:gd name="connsiteY3" fmla="*/ 10158 h 10158"/>
                <a:gd name="connsiteX4" fmla="*/ 0 w 13001"/>
                <a:gd name="connsiteY4" fmla="*/ 10140 h 10158"/>
                <a:gd name="connsiteX0" fmla="*/ 0 w 13070"/>
                <a:gd name="connsiteY0" fmla="*/ 10042 h 10060"/>
                <a:gd name="connsiteX1" fmla="*/ 7 w 13070"/>
                <a:gd name="connsiteY1" fmla="*/ 0 h 10060"/>
                <a:gd name="connsiteX2" fmla="*/ 13070 w 13070"/>
                <a:gd name="connsiteY2" fmla="*/ 81 h 10060"/>
                <a:gd name="connsiteX3" fmla="*/ 11711 w 13070"/>
                <a:gd name="connsiteY3" fmla="*/ 10060 h 10060"/>
                <a:gd name="connsiteX4" fmla="*/ 0 w 13070"/>
                <a:gd name="connsiteY4" fmla="*/ 10042 h 10060"/>
                <a:gd name="connsiteX0" fmla="*/ 0 w 13162"/>
                <a:gd name="connsiteY0" fmla="*/ 10050 h 10068"/>
                <a:gd name="connsiteX1" fmla="*/ 7 w 13162"/>
                <a:gd name="connsiteY1" fmla="*/ 8 h 10068"/>
                <a:gd name="connsiteX2" fmla="*/ 13162 w 13162"/>
                <a:gd name="connsiteY2" fmla="*/ 0 h 10068"/>
                <a:gd name="connsiteX3" fmla="*/ 11711 w 13162"/>
                <a:gd name="connsiteY3" fmla="*/ 10068 h 10068"/>
                <a:gd name="connsiteX4" fmla="*/ 0 w 13162"/>
                <a:gd name="connsiteY4" fmla="*/ 10050 h 10068"/>
                <a:gd name="connsiteX0" fmla="*/ 0 w 13162"/>
                <a:gd name="connsiteY0" fmla="*/ 10050 h 10090"/>
                <a:gd name="connsiteX1" fmla="*/ 7 w 13162"/>
                <a:gd name="connsiteY1" fmla="*/ 8 h 10090"/>
                <a:gd name="connsiteX2" fmla="*/ 13162 w 13162"/>
                <a:gd name="connsiteY2" fmla="*/ 0 h 10090"/>
                <a:gd name="connsiteX3" fmla="*/ 11717 w 13162"/>
                <a:gd name="connsiteY3" fmla="*/ 10090 h 10090"/>
                <a:gd name="connsiteX4" fmla="*/ 0 w 13162"/>
                <a:gd name="connsiteY4" fmla="*/ 10050 h 10090"/>
                <a:gd name="connsiteX0" fmla="*/ 0 w 13244"/>
                <a:gd name="connsiteY0" fmla="*/ 10050 h 10090"/>
                <a:gd name="connsiteX1" fmla="*/ 7 w 13244"/>
                <a:gd name="connsiteY1" fmla="*/ 8 h 10090"/>
                <a:gd name="connsiteX2" fmla="*/ 13244 w 13244"/>
                <a:gd name="connsiteY2" fmla="*/ 0 h 10090"/>
                <a:gd name="connsiteX3" fmla="*/ 11717 w 13244"/>
                <a:gd name="connsiteY3" fmla="*/ 10090 h 10090"/>
                <a:gd name="connsiteX4" fmla="*/ 0 w 13244"/>
                <a:gd name="connsiteY4" fmla="*/ 10050 h 10090"/>
                <a:gd name="connsiteX0" fmla="*/ 0 w 13244"/>
                <a:gd name="connsiteY0" fmla="*/ 10050 h 10068"/>
                <a:gd name="connsiteX1" fmla="*/ 7 w 13244"/>
                <a:gd name="connsiteY1" fmla="*/ 8 h 10068"/>
                <a:gd name="connsiteX2" fmla="*/ 13244 w 13244"/>
                <a:gd name="connsiteY2" fmla="*/ 0 h 10068"/>
                <a:gd name="connsiteX3" fmla="*/ 11717 w 13244"/>
                <a:gd name="connsiteY3" fmla="*/ 10068 h 10068"/>
                <a:gd name="connsiteX4" fmla="*/ 0 w 13244"/>
                <a:gd name="connsiteY4" fmla="*/ 10050 h 10068"/>
                <a:gd name="connsiteX0" fmla="*/ 0 w 13244"/>
                <a:gd name="connsiteY0" fmla="*/ 10050 h 10068"/>
                <a:gd name="connsiteX1" fmla="*/ 7 w 13244"/>
                <a:gd name="connsiteY1" fmla="*/ 8 h 10068"/>
                <a:gd name="connsiteX2" fmla="*/ 13244 w 13244"/>
                <a:gd name="connsiteY2" fmla="*/ 0 h 10068"/>
                <a:gd name="connsiteX3" fmla="*/ 0 w 13244"/>
                <a:gd name="connsiteY3" fmla="*/ 10068 h 10068"/>
                <a:gd name="connsiteX4" fmla="*/ 0 w 13244"/>
                <a:gd name="connsiteY4" fmla="*/ 10050 h 10068"/>
                <a:gd name="connsiteX0" fmla="*/ 12405 w 13244"/>
                <a:gd name="connsiteY0" fmla="*/ 10068 h 10068"/>
                <a:gd name="connsiteX1" fmla="*/ 7 w 13244"/>
                <a:gd name="connsiteY1" fmla="*/ 8 h 10068"/>
                <a:gd name="connsiteX2" fmla="*/ 13244 w 13244"/>
                <a:gd name="connsiteY2" fmla="*/ 0 h 10068"/>
                <a:gd name="connsiteX3" fmla="*/ 0 w 13244"/>
                <a:gd name="connsiteY3" fmla="*/ 10068 h 10068"/>
                <a:gd name="connsiteX4" fmla="*/ 12405 w 13244"/>
                <a:gd name="connsiteY4" fmla="*/ 10068 h 10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44" h="10068">
                  <a:moveTo>
                    <a:pt x="12405" y="10068"/>
                  </a:moveTo>
                  <a:cubicBezTo>
                    <a:pt x="12409" y="6762"/>
                    <a:pt x="3" y="3314"/>
                    <a:pt x="7" y="8"/>
                  </a:cubicBezTo>
                  <a:lnTo>
                    <a:pt x="13244" y="0"/>
                  </a:lnTo>
                  <a:lnTo>
                    <a:pt x="0" y="10068"/>
                  </a:lnTo>
                  <a:lnTo>
                    <a:pt x="12405" y="1006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-윤고딕350" pitchFamily="18" charset="-127"/>
                <a:ea typeface="-윤고딕350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99592" y="188640"/>
              <a:ext cx="15257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 smtClean="0">
                  <a:latin typeface="배달의민족 주아" pitchFamily="18" charset="-127"/>
                  <a:ea typeface="배달의민족 주아" pitchFamily="18" charset="-127"/>
                </a:rPr>
                <a:t>jquery</a:t>
              </a:r>
              <a:endParaRPr lang="en-US" sz="3600" dirty="0" smtClean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85720" y="1071546"/>
            <a:ext cx="8572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jQuery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는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의 클라이언트 사이드 조작을 단순화 하도록 설계된 크로스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플랫폼의 자바스크립트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라이브러리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85926"/>
            <a:ext cx="7816773" cy="392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2990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1"/>
          <p:cNvGrpSpPr/>
          <p:nvPr/>
        </p:nvGrpSpPr>
        <p:grpSpPr>
          <a:xfrm>
            <a:off x="180528" y="188640"/>
            <a:ext cx="4248596" cy="685948"/>
            <a:chOff x="180528" y="188640"/>
            <a:chExt cx="4248596" cy="685948"/>
          </a:xfrm>
        </p:grpSpPr>
        <p:sp>
          <p:nvSpPr>
            <p:cNvPr id="6" name="그림자_좌"/>
            <p:cNvSpPr/>
            <p:nvPr/>
          </p:nvSpPr>
          <p:spPr>
            <a:xfrm>
              <a:off x="180528" y="548680"/>
              <a:ext cx="4248596" cy="325908"/>
            </a:xfrm>
            <a:custGeom>
              <a:avLst/>
              <a:gdLst>
                <a:gd name="connsiteX0" fmla="*/ 0 w 3212968"/>
                <a:gd name="connsiteY0" fmla="*/ 215065 h 430129"/>
                <a:gd name="connsiteX1" fmla="*/ 1606484 w 3212968"/>
                <a:gd name="connsiteY1" fmla="*/ 0 h 430129"/>
                <a:gd name="connsiteX2" fmla="*/ 3212968 w 3212968"/>
                <a:gd name="connsiteY2" fmla="*/ 215065 h 430129"/>
                <a:gd name="connsiteX3" fmla="*/ 1606484 w 3212968"/>
                <a:gd name="connsiteY3" fmla="*/ 430130 h 430129"/>
                <a:gd name="connsiteX4" fmla="*/ 0 w 3212968"/>
                <a:gd name="connsiteY4" fmla="*/ 215065 h 430129"/>
                <a:gd name="connsiteX0" fmla="*/ 0 w 3212968"/>
                <a:gd name="connsiteY0" fmla="*/ 215065 h 241948"/>
                <a:gd name="connsiteX1" fmla="*/ 1606484 w 3212968"/>
                <a:gd name="connsiteY1" fmla="*/ 0 h 241948"/>
                <a:gd name="connsiteX2" fmla="*/ 3212968 w 3212968"/>
                <a:gd name="connsiteY2" fmla="*/ 215065 h 241948"/>
                <a:gd name="connsiteX3" fmla="*/ 0 w 3212968"/>
                <a:gd name="connsiteY3" fmla="*/ 215065 h 241948"/>
                <a:gd name="connsiteX0" fmla="*/ 0 w 3212968"/>
                <a:gd name="connsiteY0" fmla="*/ 223269 h 250152"/>
                <a:gd name="connsiteX1" fmla="*/ 1606484 w 3212968"/>
                <a:gd name="connsiteY1" fmla="*/ 8204 h 250152"/>
                <a:gd name="connsiteX2" fmla="*/ 3212968 w 3212968"/>
                <a:gd name="connsiteY2" fmla="*/ 223269 h 250152"/>
                <a:gd name="connsiteX3" fmla="*/ 0 w 3212968"/>
                <a:gd name="connsiteY3" fmla="*/ 223269 h 250152"/>
                <a:gd name="connsiteX0" fmla="*/ 27 w 3212995"/>
                <a:gd name="connsiteY0" fmla="*/ 220932 h 251222"/>
                <a:gd name="connsiteX1" fmla="*/ 1606511 w 3212995"/>
                <a:gd name="connsiteY1" fmla="*/ 5867 h 251222"/>
                <a:gd name="connsiteX2" fmla="*/ 3212995 w 3212995"/>
                <a:gd name="connsiteY2" fmla="*/ 220932 h 251222"/>
                <a:gd name="connsiteX3" fmla="*/ 27 w 3212995"/>
                <a:gd name="connsiteY3" fmla="*/ 220932 h 251222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55723"/>
                <a:gd name="connsiteX1" fmla="*/ 1606511 w 3213001"/>
                <a:gd name="connsiteY1" fmla="*/ 5867 h 255723"/>
                <a:gd name="connsiteX2" fmla="*/ 3212995 w 3213001"/>
                <a:gd name="connsiteY2" fmla="*/ 220932 h 255723"/>
                <a:gd name="connsiteX3" fmla="*/ 27 w 3213001"/>
                <a:gd name="connsiteY3" fmla="*/ 220932 h 255723"/>
                <a:gd name="connsiteX0" fmla="*/ 27 w 3213001"/>
                <a:gd name="connsiteY0" fmla="*/ 220932 h 220932"/>
                <a:gd name="connsiteX1" fmla="*/ 1606511 w 3213001"/>
                <a:gd name="connsiteY1" fmla="*/ 5867 h 220932"/>
                <a:gd name="connsiteX2" fmla="*/ 3212995 w 3213001"/>
                <a:gd name="connsiteY2" fmla="*/ 220932 h 220932"/>
                <a:gd name="connsiteX3" fmla="*/ 27 w 3213001"/>
                <a:gd name="connsiteY3" fmla="*/ 220932 h 22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3001" h="220932">
                  <a:moveTo>
                    <a:pt x="27" y="220932"/>
                  </a:moveTo>
                  <a:cubicBezTo>
                    <a:pt x="-6708" y="176242"/>
                    <a:pt x="1214311" y="-37911"/>
                    <a:pt x="1606511" y="5867"/>
                  </a:cubicBezTo>
                  <a:cubicBezTo>
                    <a:pt x="1998711" y="49645"/>
                    <a:pt x="3216362" y="172875"/>
                    <a:pt x="3212995" y="220932"/>
                  </a:cubicBezTo>
                  <a:lnTo>
                    <a:pt x="27" y="220932"/>
                  </a:lnTo>
                  <a:close/>
                </a:path>
              </a:pathLst>
            </a:custGeom>
            <a:gradFill flip="none" rotWithShape="1">
              <a:gsLst>
                <a:gs pos="26000">
                  <a:schemeClr val="tx1">
                    <a:alpha val="0"/>
                  </a:schemeClr>
                </a:gs>
                <a:gs pos="0">
                  <a:schemeClr val="tx1">
                    <a:alpha val="63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50" pitchFamily="18" charset="-127"/>
                <a:ea typeface="-윤고딕350" pitchFamily="18" charset="-127"/>
              </a:endParaRPr>
            </a:p>
          </p:txBody>
        </p:sp>
        <p:sp>
          <p:nvSpPr>
            <p:cNvPr id="7" name="2번 도형"/>
            <p:cNvSpPr/>
            <p:nvPr/>
          </p:nvSpPr>
          <p:spPr>
            <a:xfrm flipV="1">
              <a:off x="184440" y="290851"/>
              <a:ext cx="755576" cy="5760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60"/>
                <a:gd name="connsiteX1" fmla="*/ 2000 w 10000"/>
                <a:gd name="connsiteY1" fmla="*/ 0 h 10060"/>
                <a:gd name="connsiteX2" fmla="*/ 10000 w 10000"/>
                <a:gd name="connsiteY2" fmla="*/ 0 h 10060"/>
                <a:gd name="connsiteX3" fmla="*/ 8744 w 10000"/>
                <a:gd name="connsiteY3" fmla="*/ 10060 h 10060"/>
                <a:gd name="connsiteX4" fmla="*/ 0 w 10000"/>
                <a:gd name="connsiteY4" fmla="*/ 10000 h 10060"/>
                <a:gd name="connsiteX0" fmla="*/ 2935 w 12935"/>
                <a:gd name="connsiteY0" fmla="*/ 10000 h 10060"/>
                <a:gd name="connsiteX1" fmla="*/ 0 w 12935"/>
                <a:gd name="connsiteY1" fmla="*/ 0 h 10060"/>
                <a:gd name="connsiteX2" fmla="*/ 12935 w 12935"/>
                <a:gd name="connsiteY2" fmla="*/ 0 h 10060"/>
                <a:gd name="connsiteX3" fmla="*/ 11679 w 12935"/>
                <a:gd name="connsiteY3" fmla="*/ 10060 h 10060"/>
                <a:gd name="connsiteX4" fmla="*/ 2935 w 12935"/>
                <a:gd name="connsiteY4" fmla="*/ 10000 h 10060"/>
                <a:gd name="connsiteX0" fmla="*/ 0 w 12947"/>
                <a:gd name="connsiteY0" fmla="*/ 9917 h 10060"/>
                <a:gd name="connsiteX1" fmla="*/ 12 w 12947"/>
                <a:gd name="connsiteY1" fmla="*/ 0 h 10060"/>
                <a:gd name="connsiteX2" fmla="*/ 12947 w 12947"/>
                <a:gd name="connsiteY2" fmla="*/ 0 h 10060"/>
                <a:gd name="connsiteX3" fmla="*/ 11691 w 12947"/>
                <a:gd name="connsiteY3" fmla="*/ 10060 h 10060"/>
                <a:gd name="connsiteX4" fmla="*/ 0 w 12947"/>
                <a:gd name="connsiteY4" fmla="*/ 9917 h 10060"/>
                <a:gd name="connsiteX0" fmla="*/ 0 w 12947"/>
                <a:gd name="connsiteY0" fmla="*/ 9917 h 10060"/>
                <a:gd name="connsiteX1" fmla="*/ 2 w 12947"/>
                <a:gd name="connsiteY1" fmla="*/ 0 h 10060"/>
                <a:gd name="connsiteX2" fmla="*/ 12947 w 12947"/>
                <a:gd name="connsiteY2" fmla="*/ 0 h 10060"/>
                <a:gd name="connsiteX3" fmla="*/ 11691 w 12947"/>
                <a:gd name="connsiteY3" fmla="*/ 10060 h 10060"/>
                <a:gd name="connsiteX4" fmla="*/ 0 w 12947"/>
                <a:gd name="connsiteY4" fmla="*/ 9917 h 10060"/>
                <a:gd name="connsiteX0" fmla="*/ 0 w 12957"/>
                <a:gd name="connsiteY0" fmla="*/ 9962 h 10060"/>
                <a:gd name="connsiteX1" fmla="*/ 12 w 12957"/>
                <a:gd name="connsiteY1" fmla="*/ 0 h 10060"/>
                <a:gd name="connsiteX2" fmla="*/ 12957 w 12957"/>
                <a:gd name="connsiteY2" fmla="*/ 0 h 10060"/>
                <a:gd name="connsiteX3" fmla="*/ 11701 w 12957"/>
                <a:gd name="connsiteY3" fmla="*/ 10060 h 10060"/>
                <a:gd name="connsiteX4" fmla="*/ 0 w 12957"/>
                <a:gd name="connsiteY4" fmla="*/ 9962 h 10060"/>
                <a:gd name="connsiteX0" fmla="*/ 0 w 12967"/>
                <a:gd name="connsiteY0" fmla="*/ 10051 h 10060"/>
                <a:gd name="connsiteX1" fmla="*/ 22 w 12967"/>
                <a:gd name="connsiteY1" fmla="*/ 0 h 10060"/>
                <a:gd name="connsiteX2" fmla="*/ 12967 w 12967"/>
                <a:gd name="connsiteY2" fmla="*/ 0 h 10060"/>
                <a:gd name="connsiteX3" fmla="*/ 11711 w 12967"/>
                <a:gd name="connsiteY3" fmla="*/ 10060 h 10060"/>
                <a:gd name="connsiteX4" fmla="*/ 0 w 12967"/>
                <a:gd name="connsiteY4" fmla="*/ 10051 h 10060"/>
                <a:gd name="connsiteX0" fmla="*/ 0 w 12967"/>
                <a:gd name="connsiteY0" fmla="*/ 10185 h 10185"/>
                <a:gd name="connsiteX1" fmla="*/ 22 w 12967"/>
                <a:gd name="connsiteY1" fmla="*/ 0 h 10185"/>
                <a:gd name="connsiteX2" fmla="*/ 12967 w 12967"/>
                <a:gd name="connsiteY2" fmla="*/ 0 h 10185"/>
                <a:gd name="connsiteX3" fmla="*/ 11711 w 12967"/>
                <a:gd name="connsiteY3" fmla="*/ 10060 h 10185"/>
                <a:gd name="connsiteX4" fmla="*/ 0 w 12967"/>
                <a:gd name="connsiteY4" fmla="*/ 10185 h 10185"/>
                <a:gd name="connsiteX0" fmla="*/ 0 w 12967"/>
                <a:gd name="connsiteY0" fmla="*/ 10042 h 10060"/>
                <a:gd name="connsiteX1" fmla="*/ 22 w 12967"/>
                <a:gd name="connsiteY1" fmla="*/ 0 h 10060"/>
                <a:gd name="connsiteX2" fmla="*/ 12967 w 12967"/>
                <a:gd name="connsiteY2" fmla="*/ 0 h 10060"/>
                <a:gd name="connsiteX3" fmla="*/ 11711 w 12967"/>
                <a:gd name="connsiteY3" fmla="*/ 10060 h 10060"/>
                <a:gd name="connsiteX4" fmla="*/ 0 w 12967"/>
                <a:gd name="connsiteY4" fmla="*/ 10042 h 10060"/>
                <a:gd name="connsiteX0" fmla="*/ 0 w 12986"/>
                <a:gd name="connsiteY0" fmla="*/ 10042 h 10060"/>
                <a:gd name="connsiteX1" fmla="*/ 22 w 12986"/>
                <a:gd name="connsiteY1" fmla="*/ 0 h 10060"/>
                <a:gd name="connsiteX2" fmla="*/ 12986 w 12986"/>
                <a:gd name="connsiteY2" fmla="*/ 45 h 10060"/>
                <a:gd name="connsiteX3" fmla="*/ 11711 w 12986"/>
                <a:gd name="connsiteY3" fmla="*/ 10060 h 10060"/>
                <a:gd name="connsiteX4" fmla="*/ 0 w 12986"/>
                <a:gd name="connsiteY4" fmla="*/ 10042 h 10060"/>
                <a:gd name="connsiteX0" fmla="*/ 0 w 13001"/>
                <a:gd name="connsiteY0" fmla="*/ 10140 h 10158"/>
                <a:gd name="connsiteX1" fmla="*/ 22 w 13001"/>
                <a:gd name="connsiteY1" fmla="*/ 98 h 10158"/>
                <a:gd name="connsiteX2" fmla="*/ 13001 w 13001"/>
                <a:gd name="connsiteY2" fmla="*/ 0 h 10158"/>
                <a:gd name="connsiteX3" fmla="*/ 11711 w 13001"/>
                <a:gd name="connsiteY3" fmla="*/ 10158 h 10158"/>
                <a:gd name="connsiteX4" fmla="*/ 0 w 13001"/>
                <a:gd name="connsiteY4" fmla="*/ 10140 h 10158"/>
                <a:gd name="connsiteX0" fmla="*/ 0 w 13001"/>
                <a:gd name="connsiteY0" fmla="*/ 10140 h 10158"/>
                <a:gd name="connsiteX1" fmla="*/ 7 w 13001"/>
                <a:gd name="connsiteY1" fmla="*/ 98 h 10158"/>
                <a:gd name="connsiteX2" fmla="*/ 13001 w 13001"/>
                <a:gd name="connsiteY2" fmla="*/ 0 h 10158"/>
                <a:gd name="connsiteX3" fmla="*/ 11711 w 13001"/>
                <a:gd name="connsiteY3" fmla="*/ 10158 h 10158"/>
                <a:gd name="connsiteX4" fmla="*/ 0 w 13001"/>
                <a:gd name="connsiteY4" fmla="*/ 10140 h 10158"/>
                <a:gd name="connsiteX0" fmla="*/ 0 w 13001"/>
                <a:gd name="connsiteY0" fmla="*/ 10140 h 10158"/>
                <a:gd name="connsiteX1" fmla="*/ 7 w 13001"/>
                <a:gd name="connsiteY1" fmla="*/ 98 h 10158"/>
                <a:gd name="connsiteX2" fmla="*/ 13001 w 13001"/>
                <a:gd name="connsiteY2" fmla="*/ 0 h 10158"/>
                <a:gd name="connsiteX3" fmla="*/ 11711 w 13001"/>
                <a:gd name="connsiteY3" fmla="*/ 10158 h 10158"/>
                <a:gd name="connsiteX4" fmla="*/ 0 w 13001"/>
                <a:gd name="connsiteY4" fmla="*/ 10140 h 10158"/>
                <a:gd name="connsiteX0" fmla="*/ 0 w 13070"/>
                <a:gd name="connsiteY0" fmla="*/ 10042 h 10060"/>
                <a:gd name="connsiteX1" fmla="*/ 7 w 13070"/>
                <a:gd name="connsiteY1" fmla="*/ 0 h 10060"/>
                <a:gd name="connsiteX2" fmla="*/ 13070 w 13070"/>
                <a:gd name="connsiteY2" fmla="*/ 81 h 10060"/>
                <a:gd name="connsiteX3" fmla="*/ 11711 w 13070"/>
                <a:gd name="connsiteY3" fmla="*/ 10060 h 10060"/>
                <a:gd name="connsiteX4" fmla="*/ 0 w 13070"/>
                <a:gd name="connsiteY4" fmla="*/ 10042 h 10060"/>
                <a:gd name="connsiteX0" fmla="*/ 0 w 13162"/>
                <a:gd name="connsiteY0" fmla="*/ 10050 h 10068"/>
                <a:gd name="connsiteX1" fmla="*/ 7 w 13162"/>
                <a:gd name="connsiteY1" fmla="*/ 8 h 10068"/>
                <a:gd name="connsiteX2" fmla="*/ 13162 w 13162"/>
                <a:gd name="connsiteY2" fmla="*/ 0 h 10068"/>
                <a:gd name="connsiteX3" fmla="*/ 11711 w 13162"/>
                <a:gd name="connsiteY3" fmla="*/ 10068 h 10068"/>
                <a:gd name="connsiteX4" fmla="*/ 0 w 13162"/>
                <a:gd name="connsiteY4" fmla="*/ 10050 h 10068"/>
                <a:gd name="connsiteX0" fmla="*/ 0 w 13162"/>
                <a:gd name="connsiteY0" fmla="*/ 10050 h 10090"/>
                <a:gd name="connsiteX1" fmla="*/ 7 w 13162"/>
                <a:gd name="connsiteY1" fmla="*/ 8 h 10090"/>
                <a:gd name="connsiteX2" fmla="*/ 13162 w 13162"/>
                <a:gd name="connsiteY2" fmla="*/ 0 h 10090"/>
                <a:gd name="connsiteX3" fmla="*/ 11717 w 13162"/>
                <a:gd name="connsiteY3" fmla="*/ 10090 h 10090"/>
                <a:gd name="connsiteX4" fmla="*/ 0 w 13162"/>
                <a:gd name="connsiteY4" fmla="*/ 10050 h 10090"/>
                <a:gd name="connsiteX0" fmla="*/ 0 w 13244"/>
                <a:gd name="connsiteY0" fmla="*/ 10050 h 10090"/>
                <a:gd name="connsiteX1" fmla="*/ 7 w 13244"/>
                <a:gd name="connsiteY1" fmla="*/ 8 h 10090"/>
                <a:gd name="connsiteX2" fmla="*/ 13244 w 13244"/>
                <a:gd name="connsiteY2" fmla="*/ 0 h 10090"/>
                <a:gd name="connsiteX3" fmla="*/ 11717 w 13244"/>
                <a:gd name="connsiteY3" fmla="*/ 10090 h 10090"/>
                <a:gd name="connsiteX4" fmla="*/ 0 w 13244"/>
                <a:gd name="connsiteY4" fmla="*/ 10050 h 10090"/>
                <a:gd name="connsiteX0" fmla="*/ 0 w 13244"/>
                <a:gd name="connsiteY0" fmla="*/ 10050 h 10068"/>
                <a:gd name="connsiteX1" fmla="*/ 7 w 13244"/>
                <a:gd name="connsiteY1" fmla="*/ 8 h 10068"/>
                <a:gd name="connsiteX2" fmla="*/ 13244 w 13244"/>
                <a:gd name="connsiteY2" fmla="*/ 0 h 10068"/>
                <a:gd name="connsiteX3" fmla="*/ 11717 w 13244"/>
                <a:gd name="connsiteY3" fmla="*/ 10068 h 10068"/>
                <a:gd name="connsiteX4" fmla="*/ 0 w 13244"/>
                <a:gd name="connsiteY4" fmla="*/ 10050 h 10068"/>
                <a:gd name="connsiteX0" fmla="*/ 0 w 13244"/>
                <a:gd name="connsiteY0" fmla="*/ 10050 h 10068"/>
                <a:gd name="connsiteX1" fmla="*/ 7 w 13244"/>
                <a:gd name="connsiteY1" fmla="*/ 8 h 10068"/>
                <a:gd name="connsiteX2" fmla="*/ 13244 w 13244"/>
                <a:gd name="connsiteY2" fmla="*/ 0 h 10068"/>
                <a:gd name="connsiteX3" fmla="*/ 0 w 13244"/>
                <a:gd name="connsiteY3" fmla="*/ 10068 h 10068"/>
                <a:gd name="connsiteX4" fmla="*/ 0 w 13244"/>
                <a:gd name="connsiteY4" fmla="*/ 10050 h 10068"/>
                <a:gd name="connsiteX0" fmla="*/ 12405 w 13244"/>
                <a:gd name="connsiteY0" fmla="*/ 10068 h 10068"/>
                <a:gd name="connsiteX1" fmla="*/ 7 w 13244"/>
                <a:gd name="connsiteY1" fmla="*/ 8 h 10068"/>
                <a:gd name="connsiteX2" fmla="*/ 13244 w 13244"/>
                <a:gd name="connsiteY2" fmla="*/ 0 h 10068"/>
                <a:gd name="connsiteX3" fmla="*/ 0 w 13244"/>
                <a:gd name="connsiteY3" fmla="*/ 10068 h 10068"/>
                <a:gd name="connsiteX4" fmla="*/ 12405 w 13244"/>
                <a:gd name="connsiteY4" fmla="*/ 10068 h 10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44" h="10068">
                  <a:moveTo>
                    <a:pt x="12405" y="10068"/>
                  </a:moveTo>
                  <a:cubicBezTo>
                    <a:pt x="12409" y="6762"/>
                    <a:pt x="3" y="3314"/>
                    <a:pt x="7" y="8"/>
                  </a:cubicBezTo>
                  <a:lnTo>
                    <a:pt x="13244" y="0"/>
                  </a:lnTo>
                  <a:lnTo>
                    <a:pt x="0" y="10068"/>
                  </a:lnTo>
                  <a:lnTo>
                    <a:pt x="12405" y="1006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-윤고딕350" pitchFamily="18" charset="-127"/>
                <a:ea typeface="-윤고딕350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99592" y="188640"/>
              <a:ext cx="3476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배달의민족 주아" pitchFamily="18" charset="-127"/>
                  <a:ea typeface="배달의민족 주아" pitchFamily="18" charset="-127"/>
                </a:rPr>
                <a:t>ckeditor4-react</a:t>
              </a:r>
              <a:endParaRPr lang="en-US" sz="36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14282" y="1071546"/>
            <a:ext cx="87868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CKEditor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는 콘텐츠를 웹 페이지나 온라인 애플리케이션에 직접 작성할 수 있게 하는 위지위그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리치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텍스트 에디터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928802"/>
            <a:ext cx="71437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2990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176</Words>
  <Application>Microsoft Office PowerPoint</Application>
  <PresentationFormat>화면 슬라이드 쇼(4:3)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ahngo13</dc:creator>
  <cp:lastModifiedBy>Windows 사용자</cp:lastModifiedBy>
  <cp:revision>277</cp:revision>
  <dcterms:created xsi:type="dcterms:W3CDTF">2013-08-04T04:18:13Z</dcterms:created>
  <dcterms:modified xsi:type="dcterms:W3CDTF">2020-02-26T14:37:34Z</dcterms:modified>
</cp:coreProperties>
</file>