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0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BDE2-6442-4DBD-8127-D2CDE922E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E3B74-D0F7-4558-81E3-C870A0377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EB4EE-3978-4E88-8FB1-85CA14DF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3A94-8FA8-481F-9B27-B2D361A3D02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9FFE-0640-4B3D-A24E-59F3A6D2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16B60-20C1-46C9-A801-4FD22A9F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CE16-3F09-4B32-A883-C1EA91FF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1911-A567-4485-B9D6-29E7F9A4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DF072-466F-4E96-ABCD-B7C82D7C6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B2D9-AC8E-4E10-8604-57DCD129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3A94-8FA8-481F-9B27-B2D361A3D02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A6DFE-49B3-49DF-BCE8-DA0A2607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8D34-EF30-4EA3-BCF0-8E834753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CE16-3F09-4B32-A883-C1EA91FF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F91B1-FD0A-42A0-9FA4-F212C7620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159EA-08C9-4265-82E3-82744C31D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02B42-919D-48F8-8407-519DF3AA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3A94-8FA8-481F-9B27-B2D361A3D02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64DD-F1EB-4EFB-9A75-D4DD0686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7CCC7-F693-4390-86C4-B90879A0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CE16-3F09-4B32-A883-C1EA91FF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1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482C-8F0F-4BA7-A0A1-CA506F03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48C1-C4E0-4505-8137-FC01BABEE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53E5B-B98F-496D-86F0-557D9EF7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3A94-8FA8-481F-9B27-B2D361A3D02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E73B5-85AE-4261-B74C-3E6D3B4E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6C469-FD5F-4A74-8175-B5BCF08F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CE16-3F09-4B32-A883-C1EA91FF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5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AE65-F43E-4215-8CE3-A1A3AE4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18AE6-68A6-4C63-BDD1-52B27E4E6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3D7D-EE21-4C8B-83EF-E9AA2ECB3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3A94-8FA8-481F-9B27-B2D361A3D02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1293E-5928-41EB-B6CA-2D1E708B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58929-E460-4937-80FC-9AB1D32A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CE16-3F09-4B32-A883-C1EA91FF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351ED-D8F2-4F7F-860D-631F544F4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5525-6395-4A41-8C3D-221B57F27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299D7-51EC-45A8-89E2-BF9FB3813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0599-9786-4B7D-9BE4-1D1D7090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3A94-8FA8-481F-9B27-B2D361A3D02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D56AF-33DA-4578-BAF8-A495B5DC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E29CF-2B60-48E9-BB6A-A316F3D7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CE16-3F09-4B32-A883-C1EA91FF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9AF8-1414-4762-BFF8-5EFB437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F0626-2C1C-44BB-BCE0-893D329BA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2B3CA-2C8B-43DD-B252-E24DB8BB8B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CF43E-97AD-404B-9F12-7EC7BEC65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66076-6A82-4503-8A82-F909BCB7B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4332E-59F7-4331-8E36-27A97671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3A94-8FA8-481F-9B27-B2D361A3D02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DF637E-4302-4B49-841B-17D8CD94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0A43A4-1D50-4A42-B90E-471263DB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CE16-3F09-4B32-A883-C1EA91FF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AE2E-8360-4BF2-A359-2843CB07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D37AC3-EBA2-4133-933D-85A9A094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3A94-8FA8-481F-9B27-B2D361A3D02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D1120-E4E6-4C1B-923D-A0021F79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3A419-8F2B-4A71-B829-CE20C213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CE16-3F09-4B32-A883-C1EA91FF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2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068B9-40B4-4620-BF47-4E0DA8744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3A94-8FA8-481F-9B27-B2D361A3D02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83AD0-E70B-4F34-B7A4-6189E81B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C60C6-9348-4359-A1DD-0F05320A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CE16-3F09-4B32-A883-C1EA91FF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18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96E2-4556-4C47-808E-36E9803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1ADCF-43E1-45E2-96ED-C296C70E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F4895-CE8C-46A0-AC0D-95C7F81F8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D5BF7-DD9E-4C97-B348-8175DDAA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3A94-8FA8-481F-9B27-B2D361A3D02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F48C9-2301-4D58-98B0-352995DB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1F99A-C830-4EF5-9409-27DBB8E2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CE16-3F09-4B32-A883-C1EA91FF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9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9723-A233-4CA7-AC5F-B37B3661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39EA4-5662-459C-AAA4-F8DBD5495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1423-F275-4D3B-B909-F77A08ACA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37C38-8926-4140-8B10-F5BA4E44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33A94-8FA8-481F-9B27-B2D361A3D02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70023-D6E7-40AB-8F05-0930CD6F1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390EC-FF1F-4C53-A9AC-B3FBDDF7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CE16-3F09-4B32-A883-C1EA91FF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04F92-BB95-479E-8CAB-CD05376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BE80B-5D2E-4FD7-97A7-8B25B00FE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B66CB-475B-44D8-BDC2-B425BD5E7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33A94-8FA8-481F-9B27-B2D361A3D024}" type="datetimeFigureOut">
              <a:rPr lang="en-US" smtClean="0"/>
              <a:t>10/9/2018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FB6B0-C385-40B7-AC15-1986D24B4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8318B-6D7C-4999-8D75-00BDBEB6D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9CE16-3F09-4B32-A883-C1EA91FFC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6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5F36AA5-8554-4A7A-8E60-103BE5EE7B04}"/>
              </a:ext>
            </a:extLst>
          </p:cNvPr>
          <p:cNvSpPr>
            <a:spLocks noChangeAspect="1"/>
          </p:cNvSpPr>
          <p:nvPr/>
        </p:nvSpPr>
        <p:spPr>
          <a:xfrm>
            <a:off x="959357" y="2393074"/>
            <a:ext cx="91440" cy="91440"/>
          </a:xfrm>
          <a:prstGeom prst="ellips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021C2A-D99A-44AD-82C7-E0CE68044FB0}"/>
              </a:ext>
            </a:extLst>
          </p:cNvPr>
          <p:cNvSpPr>
            <a:spLocks noChangeAspect="1"/>
          </p:cNvSpPr>
          <p:nvPr/>
        </p:nvSpPr>
        <p:spPr>
          <a:xfrm>
            <a:off x="959357" y="2718805"/>
            <a:ext cx="91440" cy="91440"/>
          </a:xfrm>
          <a:prstGeom prst="ellips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1E82BE-31FA-47C6-81A4-0AC60DB65287}"/>
              </a:ext>
            </a:extLst>
          </p:cNvPr>
          <p:cNvSpPr>
            <a:spLocks noChangeAspect="1"/>
          </p:cNvSpPr>
          <p:nvPr/>
        </p:nvSpPr>
        <p:spPr>
          <a:xfrm>
            <a:off x="886980" y="2998815"/>
            <a:ext cx="91440" cy="91440"/>
          </a:xfrm>
          <a:prstGeom prst="ellips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C064FAB-7619-4BCA-8F52-35F15EE487C2}"/>
              </a:ext>
            </a:extLst>
          </p:cNvPr>
          <p:cNvSpPr>
            <a:spLocks noChangeAspect="1"/>
          </p:cNvSpPr>
          <p:nvPr/>
        </p:nvSpPr>
        <p:spPr>
          <a:xfrm>
            <a:off x="1024140" y="2998816"/>
            <a:ext cx="91440" cy="91440"/>
          </a:xfrm>
          <a:prstGeom prst="ellips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BEA67F-84EE-4F52-9221-3AF875E2B1E3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932700" y="2796854"/>
            <a:ext cx="40048" cy="20196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BAE46D-F53C-4C12-942E-08E97E10E7B1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1037406" y="2796854"/>
            <a:ext cx="32454" cy="20196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A9B8CB87-0FE6-491C-91C7-A835BA7547F6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10800000" flipV="1">
            <a:off x="959357" y="2438793"/>
            <a:ext cx="12700" cy="325731"/>
          </a:xfrm>
          <a:prstGeom prst="curvedConnector3">
            <a:avLst>
              <a:gd name="adj1" fmla="val 356244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AEDE3F1-75CD-4FDF-AADB-2CFC0514392F}"/>
              </a:ext>
            </a:extLst>
          </p:cNvPr>
          <p:cNvCxnSpPr>
            <a:cxnSpLocks/>
            <a:stCxn id="4" idx="6"/>
            <a:endCxn id="5" idx="6"/>
          </p:cNvCxnSpPr>
          <p:nvPr/>
        </p:nvCxnSpPr>
        <p:spPr>
          <a:xfrm>
            <a:off x="1050797" y="2438794"/>
            <a:ext cx="12700" cy="325731"/>
          </a:xfrm>
          <a:prstGeom prst="curvedConnector3">
            <a:avLst>
              <a:gd name="adj1" fmla="val 318748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7A9552E-244B-4CFC-BD52-0D6062877221}"/>
              </a:ext>
            </a:extLst>
          </p:cNvPr>
          <p:cNvSpPr>
            <a:spLocks noChangeAspect="1"/>
          </p:cNvSpPr>
          <p:nvPr/>
        </p:nvSpPr>
        <p:spPr>
          <a:xfrm>
            <a:off x="1228577" y="2393074"/>
            <a:ext cx="91440" cy="91440"/>
          </a:xfrm>
          <a:prstGeom prst="ellips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D86DF49-EB6D-4589-B805-58F7B49BEE43}"/>
              </a:ext>
            </a:extLst>
          </p:cNvPr>
          <p:cNvSpPr>
            <a:spLocks noChangeAspect="1"/>
          </p:cNvSpPr>
          <p:nvPr/>
        </p:nvSpPr>
        <p:spPr>
          <a:xfrm>
            <a:off x="1228577" y="2718805"/>
            <a:ext cx="91440" cy="91440"/>
          </a:xfrm>
          <a:prstGeom prst="ellips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84A6985-9806-4170-A61D-EDE753B408D5}"/>
              </a:ext>
            </a:extLst>
          </p:cNvPr>
          <p:cNvSpPr>
            <a:spLocks noChangeAspect="1"/>
          </p:cNvSpPr>
          <p:nvPr/>
        </p:nvSpPr>
        <p:spPr>
          <a:xfrm>
            <a:off x="1231221" y="3003802"/>
            <a:ext cx="91440" cy="91440"/>
          </a:xfrm>
          <a:prstGeom prst="ellips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D6718C0-A981-4202-B50B-30F45B3727AA}"/>
              </a:ext>
            </a:extLst>
          </p:cNvPr>
          <p:cNvCxnSpPr>
            <a:cxnSpLocks/>
            <a:stCxn id="12" idx="2"/>
            <a:endCxn id="13" idx="2"/>
          </p:cNvCxnSpPr>
          <p:nvPr/>
        </p:nvCxnSpPr>
        <p:spPr>
          <a:xfrm rot="10800000" flipV="1">
            <a:off x="1228577" y="2438793"/>
            <a:ext cx="12700" cy="325731"/>
          </a:xfrm>
          <a:prstGeom prst="curvedConnector3">
            <a:avLst>
              <a:gd name="adj1" fmla="val 375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C9FA9E74-0A7F-499F-9ACA-2E9EE94CE627}"/>
              </a:ext>
            </a:extLst>
          </p:cNvPr>
          <p:cNvCxnSpPr>
            <a:stCxn id="13" idx="2"/>
            <a:endCxn id="14" idx="2"/>
          </p:cNvCxnSpPr>
          <p:nvPr/>
        </p:nvCxnSpPr>
        <p:spPr>
          <a:xfrm rot="10800000" flipH="1" flipV="1">
            <a:off x="1228577" y="2764524"/>
            <a:ext cx="2644" cy="284997"/>
          </a:xfrm>
          <a:prstGeom prst="curvedConnector3">
            <a:avLst>
              <a:gd name="adj1" fmla="val -1080749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012CC70B-272D-4D95-9B1C-AD841EF8C6B8}"/>
              </a:ext>
            </a:extLst>
          </p:cNvPr>
          <p:cNvCxnSpPr>
            <a:stCxn id="13" idx="6"/>
            <a:endCxn id="14" idx="6"/>
          </p:cNvCxnSpPr>
          <p:nvPr/>
        </p:nvCxnSpPr>
        <p:spPr>
          <a:xfrm>
            <a:off x="1320017" y="2764525"/>
            <a:ext cx="2644" cy="284997"/>
          </a:xfrm>
          <a:prstGeom prst="curvedConnector3">
            <a:avLst>
              <a:gd name="adj1" fmla="val 1541036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89D47FD-E28F-4E94-9157-8882E44ACE81}"/>
              </a:ext>
            </a:extLst>
          </p:cNvPr>
          <p:cNvSpPr>
            <a:spLocks noChangeAspect="1"/>
          </p:cNvSpPr>
          <p:nvPr/>
        </p:nvSpPr>
        <p:spPr>
          <a:xfrm>
            <a:off x="1581301" y="2396042"/>
            <a:ext cx="91440" cy="91440"/>
          </a:xfrm>
          <a:prstGeom prst="ellips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072C67-94EA-47DE-8688-9A56E5C6AB4D}"/>
              </a:ext>
            </a:extLst>
          </p:cNvPr>
          <p:cNvSpPr>
            <a:spLocks noChangeAspect="1"/>
          </p:cNvSpPr>
          <p:nvPr/>
        </p:nvSpPr>
        <p:spPr>
          <a:xfrm>
            <a:off x="1581301" y="2721773"/>
            <a:ext cx="91440" cy="91440"/>
          </a:xfrm>
          <a:prstGeom prst="ellips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858B60-03AE-4525-AAB5-7A6583B5B093}"/>
              </a:ext>
            </a:extLst>
          </p:cNvPr>
          <p:cNvSpPr>
            <a:spLocks noChangeAspect="1"/>
          </p:cNvSpPr>
          <p:nvPr/>
        </p:nvSpPr>
        <p:spPr>
          <a:xfrm>
            <a:off x="1583945" y="3006770"/>
            <a:ext cx="91440" cy="91440"/>
          </a:xfrm>
          <a:prstGeom prst="ellips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5365FC2-A0B1-41FC-97F9-82271616C542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10800000" flipV="1">
            <a:off x="1581301" y="2441761"/>
            <a:ext cx="12700" cy="325731"/>
          </a:xfrm>
          <a:prstGeom prst="curvedConnector3">
            <a:avLst>
              <a:gd name="adj1" fmla="val 356244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2E8BE14-29D6-4C30-9D97-A87A4D8284B1}"/>
              </a:ext>
            </a:extLst>
          </p:cNvPr>
          <p:cNvCxnSpPr>
            <a:cxnSpLocks/>
            <a:stCxn id="19" idx="2"/>
            <a:endCxn id="19" idx="4"/>
          </p:cNvCxnSpPr>
          <p:nvPr/>
        </p:nvCxnSpPr>
        <p:spPr>
          <a:xfrm rot="10800000" flipH="1" flipV="1">
            <a:off x="1581301" y="2767493"/>
            <a:ext cx="45720" cy="45720"/>
          </a:xfrm>
          <a:prstGeom prst="curvedConnector4">
            <a:avLst>
              <a:gd name="adj1" fmla="val -140623"/>
              <a:gd name="adj2" fmla="val 23021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62FEF13-F798-4474-9983-003D26C74FA3}"/>
              </a:ext>
            </a:extLst>
          </p:cNvPr>
          <p:cNvCxnSpPr>
            <a:stCxn id="19" idx="6"/>
            <a:endCxn id="20" idx="6"/>
          </p:cNvCxnSpPr>
          <p:nvPr/>
        </p:nvCxnSpPr>
        <p:spPr>
          <a:xfrm>
            <a:off x="1672741" y="2767493"/>
            <a:ext cx="2644" cy="284997"/>
          </a:xfrm>
          <a:prstGeom prst="curvedConnector3">
            <a:avLst>
              <a:gd name="adj1" fmla="val 1991301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C9904A2-3054-45C1-8D11-251EDCCE1DD4}"/>
              </a:ext>
            </a:extLst>
          </p:cNvPr>
          <p:cNvSpPr>
            <a:spLocks noChangeAspect="1"/>
          </p:cNvSpPr>
          <p:nvPr/>
        </p:nvSpPr>
        <p:spPr>
          <a:xfrm>
            <a:off x="1882693" y="2393074"/>
            <a:ext cx="91440" cy="91440"/>
          </a:xfrm>
          <a:prstGeom prst="ellips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E60790-C2D3-455D-852B-84C06EF1C201}"/>
              </a:ext>
            </a:extLst>
          </p:cNvPr>
          <p:cNvSpPr>
            <a:spLocks noChangeAspect="1"/>
          </p:cNvSpPr>
          <p:nvPr/>
        </p:nvSpPr>
        <p:spPr>
          <a:xfrm>
            <a:off x="1882693" y="2718805"/>
            <a:ext cx="91440" cy="91440"/>
          </a:xfrm>
          <a:prstGeom prst="ellips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18F7E4B8-CE0A-42A7-86CD-7BC3F656EB93}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 rot="10800000" flipV="1">
            <a:off x="1882693" y="2438793"/>
            <a:ext cx="12700" cy="325731"/>
          </a:xfrm>
          <a:prstGeom prst="curvedConnector3">
            <a:avLst>
              <a:gd name="adj1" fmla="val 375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74622F8-B9E3-43A3-ADD5-1296C319985D}"/>
              </a:ext>
            </a:extLst>
          </p:cNvPr>
          <p:cNvCxnSpPr>
            <a:cxnSpLocks/>
            <a:stCxn id="24" idx="6"/>
            <a:endCxn id="25" idx="6"/>
          </p:cNvCxnSpPr>
          <p:nvPr/>
        </p:nvCxnSpPr>
        <p:spPr>
          <a:xfrm>
            <a:off x="1974133" y="2438794"/>
            <a:ext cx="12700" cy="325731"/>
          </a:xfrm>
          <a:prstGeom prst="curvedConnector3">
            <a:avLst>
              <a:gd name="adj1" fmla="val 131252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D0B632C7-F7D1-4155-96E5-DE7EEDAE8613}"/>
              </a:ext>
            </a:extLst>
          </p:cNvPr>
          <p:cNvCxnSpPr>
            <a:cxnSpLocks/>
            <a:stCxn id="25" idx="2"/>
            <a:endCxn id="25" idx="4"/>
          </p:cNvCxnSpPr>
          <p:nvPr/>
        </p:nvCxnSpPr>
        <p:spPr>
          <a:xfrm rot="10800000" flipH="1" flipV="1">
            <a:off x="1882693" y="2764525"/>
            <a:ext cx="45720" cy="45720"/>
          </a:xfrm>
          <a:prstGeom prst="curvedConnector4">
            <a:avLst>
              <a:gd name="adj1" fmla="val -135416"/>
              <a:gd name="adj2" fmla="val 230208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FD41411-4F8D-452E-A1D3-2967AA42BA43}"/>
              </a:ext>
            </a:extLst>
          </p:cNvPr>
          <p:cNvCxnSpPr>
            <a:cxnSpLocks/>
          </p:cNvCxnSpPr>
          <p:nvPr/>
        </p:nvCxnSpPr>
        <p:spPr>
          <a:xfrm flipH="1">
            <a:off x="1934910" y="2771960"/>
            <a:ext cx="45720" cy="45720"/>
          </a:xfrm>
          <a:prstGeom prst="curvedConnector4">
            <a:avLst>
              <a:gd name="adj1" fmla="val -140628"/>
              <a:gd name="adj2" fmla="val 21979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00609D1-CD18-4FF8-884D-E849AF236426}"/>
              </a:ext>
            </a:extLst>
          </p:cNvPr>
          <p:cNvSpPr>
            <a:spLocks noChangeAspect="1"/>
          </p:cNvSpPr>
          <p:nvPr/>
        </p:nvSpPr>
        <p:spPr>
          <a:xfrm>
            <a:off x="2189886" y="2393073"/>
            <a:ext cx="91440" cy="91440"/>
          </a:xfrm>
          <a:prstGeom prst="ellips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0CAA1783-6DFD-497C-A3B9-908F4FCA567D}"/>
              </a:ext>
            </a:extLst>
          </p:cNvPr>
          <p:cNvCxnSpPr>
            <a:cxnSpLocks/>
            <a:stCxn id="30" idx="6"/>
            <a:endCxn id="30" idx="4"/>
          </p:cNvCxnSpPr>
          <p:nvPr/>
        </p:nvCxnSpPr>
        <p:spPr>
          <a:xfrm flipH="1">
            <a:off x="2235606" y="2438793"/>
            <a:ext cx="45720" cy="45720"/>
          </a:xfrm>
          <a:prstGeom prst="curvedConnector4">
            <a:avLst>
              <a:gd name="adj1" fmla="val -145836"/>
              <a:gd name="adj2" fmla="val 256249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288587F2-A0AD-47EE-9286-304944E3CC09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179726" y="2440871"/>
            <a:ext cx="45720" cy="45720"/>
          </a:xfrm>
          <a:prstGeom prst="curvedConnector4">
            <a:avLst>
              <a:gd name="adj1" fmla="val -135416"/>
              <a:gd name="adj2" fmla="val 230208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3C49F9C-A4F3-4442-9C40-7E3A56EAFAE3}"/>
              </a:ext>
            </a:extLst>
          </p:cNvPr>
          <p:cNvCxnSpPr>
            <a:stCxn id="12" idx="6"/>
            <a:endCxn id="13" idx="6"/>
          </p:cNvCxnSpPr>
          <p:nvPr/>
        </p:nvCxnSpPr>
        <p:spPr>
          <a:xfrm>
            <a:off x="1320017" y="2438794"/>
            <a:ext cx="12700" cy="325731"/>
          </a:xfrm>
          <a:prstGeom prst="curvedConnector3">
            <a:avLst>
              <a:gd name="adj1" fmla="val 300000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8F16F66-93B1-44EF-8F23-6B4FA92F6B3F}"/>
              </a:ext>
            </a:extLst>
          </p:cNvPr>
          <p:cNvCxnSpPr>
            <a:stCxn id="18" idx="6"/>
            <a:endCxn id="19" idx="6"/>
          </p:cNvCxnSpPr>
          <p:nvPr/>
        </p:nvCxnSpPr>
        <p:spPr>
          <a:xfrm>
            <a:off x="1672741" y="2441762"/>
            <a:ext cx="12700" cy="325731"/>
          </a:xfrm>
          <a:prstGeom prst="curvedConnector3">
            <a:avLst>
              <a:gd name="adj1" fmla="val 262496"/>
            </a:avLst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65380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Foard</dc:creator>
  <cp:lastModifiedBy>Richard Foard</cp:lastModifiedBy>
  <cp:revision>1</cp:revision>
  <dcterms:created xsi:type="dcterms:W3CDTF">2018-10-10T03:27:06Z</dcterms:created>
  <dcterms:modified xsi:type="dcterms:W3CDTF">2018-10-10T03:32:21Z</dcterms:modified>
</cp:coreProperties>
</file>