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4" r:id="rId6"/>
    <p:sldId id="281" r:id="rId7"/>
    <p:sldId id="265" r:id="rId8"/>
    <p:sldId id="282" r:id="rId9"/>
    <p:sldId id="283" r:id="rId10"/>
    <p:sldId id="266" r:id="rId11"/>
    <p:sldId id="270" r:id="rId12"/>
    <p:sldId id="271" r:id="rId13"/>
    <p:sldId id="278" r:id="rId14"/>
    <p:sldId id="279" r:id="rId15"/>
    <p:sldId id="272" r:id="rId16"/>
    <p:sldId id="273" r:id="rId17"/>
    <p:sldId id="285" r:id="rId18"/>
    <p:sldId id="276" r:id="rId19"/>
    <p:sldId id="277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1075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7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9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45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0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17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02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59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05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833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75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0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216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3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11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8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1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39FA-24C7-466C-A092-65EBB1EC3E7C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4035-9A9D-478D-9964-21CE8FBD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403" y="1652824"/>
            <a:ext cx="53062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국회의원 발의 안건 및</a:t>
            </a:r>
            <a:endParaRPr lang="en-US" altLang="ko-KR" sz="5000" spc="-30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화제성 기사 저장 </a:t>
            </a:r>
            <a:endParaRPr lang="ko-KR" altLang="en-US" sz="5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0" y="4089468"/>
            <a:ext cx="3818246" cy="112261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2015104150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건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2015104170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김효준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2015104213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장수창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2015104216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장준영</a:t>
            </a:r>
            <a:endParaRPr lang="en-US" altLang="ko-KR" sz="16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1410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Tree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75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77" y="1831620"/>
            <a:ext cx="875803" cy="1005991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52160"/>
              </p:ext>
            </p:extLst>
          </p:nvPr>
        </p:nvGraphicFramePr>
        <p:xfrm>
          <a:off x="4723812" y="1985307"/>
          <a:ext cx="1729833" cy="2773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18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기사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244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FK2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기사 고유번호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영역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관련 안건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기사 명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기사 내용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기사 날짜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뉴스 링크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71"/>
              </p:ext>
            </p:extLst>
          </p:nvPr>
        </p:nvGraphicFramePr>
        <p:xfrm>
          <a:off x="4723812" y="4983380"/>
          <a:ext cx="1729833" cy="1253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181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영역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94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u="sng" dirty="0" smtClean="0"/>
                        <a:t>ID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PW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96" y="4879236"/>
            <a:ext cx="751113" cy="731083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77733"/>
              </p:ext>
            </p:extLst>
          </p:nvPr>
        </p:nvGraphicFramePr>
        <p:xfrm>
          <a:off x="1526696" y="1924375"/>
          <a:ext cx="1729833" cy="1253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181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94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u="sng" dirty="0" smtClean="0"/>
                        <a:t>ID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PW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55" y="1888516"/>
            <a:ext cx="661388" cy="766826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3159" y="990083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81" y="983119"/>
            <a:ext cx="950403" cy="857429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03692"/>
              </p:ext>
            </p:extLst>
          </p:nvPr>
        </p:nvGraphicFramePr>
        <p:xfrm>
          <a:off x="8222337" y="1042502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관련 기사 고유번호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영역 명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기사 고유번호</a:t>
                      </a:r>
                      <a:endParaRPr lang="en-US" altLang="ko-KR" sz="1200" b="1" u="sng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81" y="2518203"/>
            <a:ext cx="950403" cy="857429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56394"/>
              </p:ext>
            </p:extLst>
          </p:nvPr>
        </p:nvGraphicFramePr>
        <p:xfrm>
          <a:off x="8222337" y="2577586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검색한다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기사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5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PK, FK2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기사 고유번호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u="sng" dirty="0" smtClean="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81" y="4032823"/>
            <a:ext cx="950403" cy="857429"/>
          </a:xfrm>
          <a:prstGeom prst="rect">
            <a:avLst/>
          </a:prstGeom>
        </p:spPr>
      </p:pic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47917"/>
              </p:ext>
            </p:extLst>
          </p:nvPr>
        </p:nvGraphicFramePr>
        <p:xfrm>
          <a:off x="8222337" y="4092206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등장한다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기사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국회의원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PK, FK2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baseline="0" dirty="0" smtClean="0"/>
                        <a:t>기사 고유번호</a:t>
                      </a:r>
                      <a:endParaRPr lang="en-US" altLang="ko-KR" sz="1200" b="1" u="sng" baseline="0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국회의원 번호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26839"/>
              </p:ext>
            </p:extLst>
          </p:nvPr>
        </p:nvGraphicFramePr>
        <p:xfrm>
          <a:off x="2527794" y="1685401"/>
          <a:ext cx="1729833" cy="2103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18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발의 안건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799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안건 고유번호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영역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안건 명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안건 내용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제안 날짜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69979"/>
              </p:ext>
            </p:extLst>
          </p:nvPr>
        </p:nvGraphicFramePr>
        <p:xfrm>
          <a:off x="2524717" y="4852361"/>
          <a:ext cx="1729833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181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청원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9490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청원 고유번호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관련 안건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청원 명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err="1" smtClean="0"/>
                        <a:t>청원자</a:t>
                      </a:r>
                      <a:r>
                        <a:rPr lang="ko-KR" altLang="en-US" sz="1200" b="1" dirty="0" smtClean="0"/>
                        <a:t> 수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59" y="1553733"/>
            <a:ext cx="909617" cy="73213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80" y="4784244"/>
            <a:ext cx="847037" cy="605027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8739" y="1017685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171" y="1494350"/>
            <a:ext cx="950403" cy="85742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94746"/>
              </p:ext>
            </p:extLst>
          </p:nvPr>
        </p:nvGraphicFramePr>
        <p:xfrm>
          <a:off x="5862627" y="1553733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발의</a:t>
                      </a:r>
                      <a:r>
                        <a:rPr lang="ko-KR" altLang="en-US" sz="1050" b="1" baseline="0" dirty="0" smtClean="0">
                          <a:solidFill>
                            <a:schemeClr val="bg1"/>
                          </a:solidFill>
                        </a:rPr>
                        <a:t> 안건 고유번호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영역 명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안건 고유번호</a:t>
                      </a:r>
                      <a:endParaRPr lang="en-US" altLang="ko-KR" sz="1200" b="1" u="sng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171" y="4794749"/>
            <a:ext cx="950403" cy="857429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64744"/>
              </p:ext>
            </p:extLst>
          </p:nvPr>
        </p:nvGraphicFramePr>
        <p:xfrm>
          <a:off x="5862627" y="4854132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관련 청원 리스트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안건</a:t>
                      </a:r>
                      <a:r>
                        <a:rPr lang="ko-KR" altLang="en-US" sz="1200" b="1" u="sng" baseline="0" dirty="0" smtClean="0"/>
                        <a:t> 고유번호</a:t>
                      </a:r>
                      <a:endParaRPr lang="en-US" altLang="ko-KR" sz="1200" b="1" u="sng" baseline="0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청원 고유번호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548" y="2925673"/>
            <a:ext cx="950403" cy="857429"/>
          </a:xfrm>
          <a:prstGeom prst="rect">
            <a:avLst/>
          </a:prstGeom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91447"/>
              </p:ext>
            </p:extLst>
          </p:nvPr>
        </p:nvGraphicFramePr>
        <p:xfrm>
          <a:off x="9326004" y="2985056"/>
          <a:ext cx="2211572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799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검색한다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안건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PK, FK2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안건 고유번호</a:t>
                      </a:r>
                      <a:endParaRPr lang="en-US" altLang="ko-KR" sz="1200" b="1" u="none" dirty="0" smtClean="0"/>
                    </a:p>
                    <a:p>
                      <a:pPr latinLnBrk="1"/>
                      <a:endParaRPr lang="en-US" altLang="ko-KR" sz="1200" b="1" u="none" dirty="0" smtClean="0"/>
                    </a:p>
                    <a:p>
                      <a:pPr latinLnBrk="1"/>
                      <a:r>
                        <a:rPr lang="en-US" altLang="ko-KR" sz="1200" b="1" u="sng" dirty="0" smtClean="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62" y="1494350"/>
            <a:ext cx="986282" cy="857429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43102"/>
              </p:ext>
            </p:extLst>
          </p:nvPr>
        </p:nvGraphicFramePr>
        <p:xfrm>
          <a:off x="9316617" y="1553733"/>
          <a:ext cx="2228549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6842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61707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관련 기사 리스트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안건</a:t>
                      </a:r>
                      <a:r>
                        <a:rPr lang="ko-KR" altLang="en-US" sz="1200" b="1" u="sng" baseline="0" dirty="0" smtClean="0"/>
                        <a:t> 고유번호</a:t>
                      </a:r>
                      <a:endParaRPr lang="en-US" altLang="ko-KR" sz="1200" b="1" u="sng" baseline="0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기사 고유번호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224" y="2925673"/>
            <a:ext cx="950403" cy="857429"/>
          </a:xfrm>
          <a:prstGeom prst="rect">
            <a:avLst/>
          </a:prstGeom>
        </p:spPr>
      </p:pic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52232"/>
              </p:ext>
            </p:extLst>
          </p:nvPr>
        </p:nvGraphicFramePr>
        <p:xfrm>
          <a:off x="5866680" y="2985056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발의자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안건 고유번호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국회의원 번호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17500"/>
              </p:ext>
            </p:extLst>
          </p:nvPr>
        </p:nvGraphicFramePr>
        <p:xfrm>
          <a:off x="2493874" y="1738471"/>
          <a:ext cx="1729833" cy="13723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18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00615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국회의원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국회의원 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소속 당</a:t>
                      </a:r>
                      <a:endParaRPr lang="en-US" altLang="ko-KR" sz="1200" b="1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이름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19700"/>
              </p:ext>
            </p:extLst>
          </p:nvPr>
        </p:nvGraphicFramePr>
        <p:xfrm>
          <a:off x="2493874" y="4999159"/>
          <a:ext cx="1729833" cy="10066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731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83102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1947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당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701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FK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정당 이름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b="1" dirty="0" smtClean="0"/>
                        <a:t>원내 대표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53" y="1692362"/>
            <a:ext cx="923156" cy="9499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24" y="4931042"/>
            <a:ext cx="866519" cy="83052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3967" y="1016876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09" y="3110849"/>
            <a:ext cx="950403" cy="857429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20366"/>
              </p:ext>
            </p:extLst>
          </p:nvPr>
        </p:nvGraphicFramePr>
        <p:xfrm>
          <a:off x="9411165" y="3170232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포함한다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안건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5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bg1"/>
                          </a:solidFill>
                        </a:rPr>
                        <a:t>국회의원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PK, FK2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국회의원 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안건 고유번호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65" y="1632979"/>
            <a:ext cx="950403" cy="857429"/>
          </a:xfrm>
          <a:prstGeom prst="rect">
            <a:avLst/>
          </a:prstGeom>
        </p:spPr>
      </p:pic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88540"/>
              </p:ext>
            </p:extLst>
          </p:nvPr>
        </p:nvGraphicFramePr>
        <p:xfrm>
          <a:off x="5993221" y="1692362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발의 안건 리스트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국회의원 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안건 고유번호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65" y="4939776"/>
            <a:ext cx="950403" cy="857429"/>
          </a:xfrm>
          <a:prstGeom prst="rect">
            <a:avLst/>
          </a:prstGeom>
        </p:spPr>
      </p:pic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80850"/>
              </p:ext>
            </p:extLst>
          </p:nvPr>
        </p:nvGraphicFramePr>
        <p:xfrm>
          <a:off x="5993221" y="4999159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정당 소속 국회의원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err="1" smtClean="0"/>
                        <a:t>정당이름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소속 국회의원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09" y="1632979"/>
            <a:ext cx="950403" cy="857429"/>
          </a:xfrm>
          <a:prstGeom prst="rect">
            <a:avLst/>
          </a:prstGeom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25342"/>
              </p:ext>
            </p:extLst>
          </p:nvPr>
        </p:nvGraphicFramePr>
        <p:xfrm>
          <a:off x="9411165" y="1692362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검색한다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국회의원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PK, FK2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국회의원 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u="sng" dirty="0" smtClean="0"/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65" y="3062529"/>
            <a:ext cx="950403" cy="857429"/>
          </a:xfrm>
          <a:prstGeom prst="rect">
            <a:avLst/>
          </a:prstGeom>
        </p:spPr>
      </p:pic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27358"/>
              </p:ext>
            </p:extLst>
          </p:nvPr>
        </p:nvGraphicFramePr>
        <p:xfrm>
          <a:off x="5993221" y="3121912"/>
          <a:ext cx="2147478" cy="13335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1670">
                  <a:extLst>
                    <a:ext uri="{9D8B030D-6E8A-4147-A177-3AD203B41FA5}">
                      <a16:colId xmlns:a16="http://schemas.microsoft.com/office/drawing/2014/main" val="2337465052"/>
                    </a:ext>
                  </a:extLst>
                </a:gridCol>
                <a:gridCol w="1215808">
                  <a:extLst>
                    <a:ext uri="{9D8B030D-6E8A-4147-A177-3AD203B41FA5}">
                      <a16:colId xmlns:a16="http://schemas.microsoft.com/office/drawing/2014/main" val="1012398829"/>
                    </a:ext>
                  </a:extLst>
                </a:gridCol>
              </a:tblGrid>
              <a:tr h="265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MVA(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관련 기사 리스트</a:t>
                      </a:r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DBA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50490"/>
                  </a:ext>
                </a:extLst>
              </a:tr>
              <a:tr h="106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PK, FK1</a:t>
                      </a:r>
                    </a:p>
                    <a:p>
                      <a:pPr latinLnBrk="1"/>
                      <a:endParaRPr lang="en-US" altLang="ko-KR" sz="1200" b="1" dirty="0" smtClean="0"/>
                    </a:p>
                    <a:p>
                      <a:pPr latinLnBrk="1"/>
                      <a:r>
                        <a:rPr lang="en-US" altLang="ko-KR" sz="1200" b="1" dirty="0" smtClean="0"/>
                        <a:t>PK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 smtClean="0"/>
                        <a:t>국회의원 번호</a:t>
                      </a:r>
                      <a:endParaRPr lang="en-US" altLang="ko-KR" sz="1200" b="1" u="sng" dirty="0" smtClean="0"/>
                    </a:p>
                    <a:p>
                      <a:pPr latinLnBrk="1"/>
                      <a:endParaRPr lang="en-US" altLang="ko-KR" sz="1200" b="1" u="sng" dirty="0" smtClean="0"/>
                    </a:p>
                    <a:p>
                      <a:pPr latinLnBrk="1"/>
                      <a:r>
                        <a:rPr lang="ko-KR" altLang="en-US" sz="1200" b="1" u="sng" dirty="0" smtClean="0"/>
                        <a:t>기사 고유번호</a:t>
                      </a:r>
                      <a:endParaRPr lang="en-US" altLang="ko-KR" sz="1200" b="1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4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9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35" y="1088758"/>
            <a:ext cx="8476357" cy="562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3967" y="1027202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6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8739" y="1017685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07" y="1046222"/>
            <a:ext cx="7700745" cy="58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결과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1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3026790" cy="177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19018" y="437391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51" y="1021556"/>
            <a:ext cx="8097308" cy="823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51" y="1898780"/>
            <a:ext cx="518160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151" y="3746630"/>
            <a:ext cx="5057775" cy="261937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55532" y="1021556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인터페이스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4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19018" y="437391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결과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532" y="1015517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인터페이스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85" y="960612"/>
            <a:ext cx="7649574" cy="26768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2" y="2580083"/>
            <a:ext cx="6705600" cy="2228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59" y="3696310"/>
            <a:ext cx="6553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2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분석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5D8FCB1-1524-4F82-B806-C4A90DC8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05586"/>
              </p:ext>
            </p:extLst>
          </p:nvPr>
        </p:nvGraphicFramePr>
        <p:xfrm>
          <a:off x="1950920" y="1573923"/>
          <a:ext cx="8479972" cy="43926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39986">
                  <a:extLst>
                    <a:ext uri="{9D8B030D-6E8A-4147-A177-3AD203B41FA5}">
                      <a16:colId xmlns:a16="http://schemas.microsoft.com/office/drawing/2014/main" val="2612696398"/>
                    </a:ext>
                  </a:extLst>
                </a:gridCol>
                <a:gridCol w="4239986">
                  <a:extLst>
                    <a:ext uri="{9D8B030D-6E8A-4147-A177-3AD203B41FA5}">
                      <a16:colId xmlns:a16="http://schemas.microsoft.com/office/drawing/2014/main" val="3544650988"/>
                    </a:ext>
                  </a:extLst>
                </a:gridCol>
              </a:tblGrid>
              <a:tr h="1098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기대 효과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보완 사항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17595"/>
                  </a:ext>
                </a:extLst>
              </a:tr>
              <a:tr h="3294456"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정치적 이슈 접근성 향상</a:t>
                      </a:r>
                      <a:endParaRPr lang="en-US" altLang="ko-KR" sz="2400" b="1" dirty="0" smtClean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400" b="1" dirty="0" smtClean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키워드를 통한 검색 </a:t>
                      </a:r>
                      <a:endParaRPr lang="en-US" altLang="ko-KR" sz="2400" b="1" dirty="0" smtClean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endParaRPr lang="en-US" altLang="ko-KR" sz="2400" b="1" dirty="0" smtClean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3.   </a:t>
                      </a: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안건 관련 정보 수집 용이 </a:t>
                      </a:r>
                      <a:endParaRPr lang="en-US" altLang="ko-KR" sz="2400" b="1" dirty="0" smtClean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endParaRPr lang="en-US" altLang="ko-KR" sz="2400" b="1" dirty="0" smtClean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457200" indent="-457200" algn="ctr" latinLnBrk="1">
                        <a:buAutoNum type="arabicPeriod"/>
                      </a:pPr>
                      <a:endParaRPr lang="ko-KR" altLang="en-US" sz="24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24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다양한 기능</a:t>
                      </a:r>
                      <a:endParaRPr lang="en-US" altLang="ko-KR" sz="2400" baseline="0" dirty="0" smtClean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400" baseline="0" dirty="0" smtClean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en-US" altLang="ko-KR" sz="24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UI</a:t>
                      </a:r>
                    </a:p>
                    <a:p>
                      <a:pPr marL="457200" indent="-457200" algn="ctr" latinLnBrk="1">
                        <a:buAutoNum type="arabicPeriod"/>
                      </a:pPr>
                      <a:endParaRPr lang="ko-KR" altLang="en-US" sz="2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6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배경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3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결과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분석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Tree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9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배경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3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배경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0262" y="2594217"/>
            <a:ext cx="5565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정치적 이슈에 대한 낮은 접근성 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 검색의 불편함                      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안건 관련 정보 수집의 어려움      </a:t>
            </a:r>
            <a:endParaRPr lang="en-US" altLang="ko-KR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 algn="ctr">
              <a:buAutoNum type="arabicPeriod"/>
            </a:pPr>
            <a:endParaRPr lang="ko-KR" altLang="en-US" sz="3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17" y="1135788"/>
            <a:ext cx="8064575" cy="32281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22" y="4363932"/>
            <a:ext cx="7460559" cy="20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9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7012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5532" y="1017685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5D8FCB1-1524-4F82-B806-C4A90DC8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88456"/>
              </p:ext>
            </p:extLst>
          </p:nvPr>
        </p:nvGraphicFramePr>
        <p:xfrm>
          <a:off x="2727960" y="2295575"/>
          <a:ext cx="6736080" cy="28566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2612696398"/>
                    </a:ext>
                  </a:extLst>
                </a:gridCol>
                <a:gridCol w="3368040">
                  <a:extLst>
                    <a:ext uri="{9D8B030D-6E8A-4147-A177-3AD203B41FA5}">
                      <a16:colId xmlns:a16="http://schemas.microsoft.com/office/drawing/2014/main" val="3544650988"/>
                    </a:ext>
                  </a:extLst>
                </a:gridCol>
              </a:tblGrid>
              <a:tr h="714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OS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17595"/>
                  </a:ext>
                </a:extLst>
              </a:tr>
              <a:tr h="714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Language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Python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69898"/>
                  </a:ext>
                </a:extLst>
              </a:tr>
              <a:tr h="714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Framework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Node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JS / Express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63501"/>
                  </a:ext>
                </a:extLst>
              </a:tr>
              <a:tr h="714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DB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MySQL / AWS</a:t>
                      </a:r>
                      <a:endParaRPr lang="ko-KR" altLang="en-US" sz="2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80547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36" y="1736095"/>
            <a:ext cx="1510344" cy="147964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09" y="4788024"/>
            <a:ext cx="2294165" cy="14985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336" y="3215742"/>
            <a:ext cx="2294165" cy="14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3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40733" y="355523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2203" y="46677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국회의원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3" y="5037087"/>
            <a:ext cx="1026804" cy="10566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86213" y="15086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기사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32" y="1833267"/>
            <a:ext cx="875803" cy="10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54850" y="551638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454" y="5863277"/>
            <a:ext cx="885405" cy="84863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999283" y="358799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발의 안건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557" y="3896450"/>
            <a:ext cx="1005876" cy="8096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958" y="3555235"/>
            <a:ext cx="959549" cy="111252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26565" y="32096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8759" y="1774749"/>
            <a:ext cx="1093674" cy="106450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201260" y="150865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영역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7865" y="5927617"/>
            <a:ext cx="951829" cy="67987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254419" y="555828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청원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6" name="직선 연결선 35"/>
          <p:cNvCxnSpPr>
            <a:stCxn id="26" idx="2"/>
            <a:endCxn id="23" idx="0"/>
          </p:cNvCxnSpPr>
          <p:nvPr/>
        </p:nvCxnSpPr>
        <p:spPr>
          <a:xfrm flipH="1">
            <a:off x="2096433" y="2839258"/>
            <a:ext cx="1" cy="1828497"/>
          </a:xfrm>
          <a:prstGeom prst="line">
            <a:avLst/>
          </a:prstGeom>
          <a:ln w="5715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3"/>
            <a:endCxn id="24" idx="3"/>
          </p:cNvCxnSpPr>
          <p:nvPr/>
        </p:nvCxnSpPr>
        <p:spPr>
          <a:xfrm>
            <a:off x="2659007" y="55654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4" idx="3"/>
            <a:endCxn id="3" idx="1"/>
          </p:cNvCxnSpPr>
          <p:nvPr/>
        </p:nvCxnSpPr>
        <p:spPr>
          <a:xfrm flipV="1">
            <a:off x="2659007" y="4111495"/>
            <a:ext cx="2701951" cy="1453906"/>
          </a:xfrm>
          <a:prstGeom prst="bentConnector3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7" idx="0"/>
            <a:endCxn id="3" idx="2"/>
          </p:cNvCxnSpPr>
          <p:nvPr/>
        </p:nvCxnSpPr>
        <p:spPr>
          <a:xfrm flipV="1">
            <a:off x="5840157" y="4667755"/>
            <a:ext cx="576" cy="848631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4" idx="2"/>
            <a:endCxn id="28" idx="1"/>
          </p:cNvCxnSpPr>
          <p:nvPr/>
        </p:nvCxnSpPr>
        <p:spPr>
          <a:xfrm rot="16200000" flipH="1">
            <a:off x="3674590" y="4564729"/>
            <a:ext cx="193878" cy="3251849"/>
          </a:xfrm>
          <a:prstGeom prst="bentConnector2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4" idx="3"/>
            <a:endCxn id="30" idx="1"/>
          </p:cNvCxnSpPr>
          <p:nvPr/>
        </p:nvCxnSpPr>
        <p:spPr>
          <a:xfrm flipV="1">
            <a:off x="2659007" y="4301254"/>
            <a:ext cx="6367550" cy="1264147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6" idx="3"/>
            <a:endCxn id="5" idx="1"/>
          </p:cNvCxnSpPr>
          <p:nvPr/>
        </p:nvCxnSpPr>
        <p:spPr>
          <a:xfrm flipV="1">
            <a:off x="2534335" y="2307004"/>
            <a:ext cx="6404424" cy="29259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6" idx="3"/>
            <a:endCxn id="29" idx="1"/>
          </p:cNvCxnSpPr>
          <p:nvPr/>
        </p:nvCxnSpPr>
        <p:spPr>
          <a:xfrm>
            <a:off x="2534335" y="2336263"/>
            <a:ext cx="6464948" cy="1436395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6" idx="3"/>
            <a:endCxn id="31" idx="0"/>
          </p:cNvCxnSpPr>
          <p:nvPr/>
        </p:nvCxnSpPr>
        <p:spPr>
          <a:xfrm>
            <a:off x="2534335" y="2336263"/>
            <a:ext cx="3267306" cy="873378"/>
          </a:xfrm>
          <a:prstGeom prst="bentConnector2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485595" y="2839258"/>
            <a:ext cx="0" cy="741953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0" idx="2"/>
            <a:endCxn id="35" idx="0"/>
          </p:cNvCxnSpPr>
          <p:nvPr/>
        </p:nvCxnSpPr>
        <p:spPr>
          <a:xfrm>
            <a:off x="9529495" y="4706058"/>
            <a:ext cx="0" cy="852227"/>
          </a:xfrm>
          <a:prstGeom prst="line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3" idx="3"/>
            <a:endCxn id="30" idx="1"/>
          </p:cNvCxnSpPr>
          <p:nvPr/>
        </p:nvCxnSpPr>
        <p:spPr>
          <a:xfrm>
            <a:off x="6320507" y="4111495"/>
            <a:ext cx="2706050" cy="189759"/>
          </a:xfrm>
          <a:prstGeom prst="bentConnector3">
            <a:avLst/>
          </a:prstGeom>
          <a:ln w="38100">
            <a:solidFill>
              <a:srgbClr val="8D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73967" y="988753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 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다이어그램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9880" y="988753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플로우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차트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35" y="1219585"/>
            <a:ext cx="8221815" cy="5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87011" y="437393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내용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967" y="4989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9881" y="988753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플로우</a:t>
            </a:r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차트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35" y="1219585"/>
            <a:ext cx="841442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430</Words>
  <Application>Microsoft Office PowerPoint</Application>
  <PresentationFormat>와이드스크린</PresentationFormat>
  <Paragraphs>256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 Bold</vt:lpstr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수창</dc:creator>
  <cp:lastModifiedBy>장 수창</cp:lastModifiedBy>
  <cp:revision>60</cp:revision>
  <dcterms:created xsi:type="dcterms:W3CDTF">2019-11-12T16:31:47Z</dcterms:created>
  <dcterms:modified xsi:type="dcterms:W3CDTF">2019-12-11T13:40:03Z</dcterms:modified>
  <cp:contentStatus/>
</cp:coreProperties>
</file>