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57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0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3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02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1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9FA-24C7-466C-A092-65EBB1EC3E7C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403" y="1652824"/>
            <a:ext cx="53062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 발의 안건 및</a:t>
            </a:r>
            <a:endParaRPr lang="en-US" altLang="ko-KR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화제성 기사 저장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0" y="4089468"/>
            <a:ext cx="3818246" cy="112261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2015104150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2015104170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김효준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장수창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장준영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1410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Tree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09758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5014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0272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614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9872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릴레이션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4214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69472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0262" y="2594217"/>
            <a:ext cx="5565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정치적 이슈에 대한 낮은 접근성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검색의 불편함                     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안건 관련 정보 수집의 어려움     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17" y="1135788"/>
            <a:ext cx="8064575" cy="32281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4363932"/>
            <a:ext cx="7460559" cy="2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4696" y="437393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릴레이션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9609" y="12385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14057" y="43279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발의 안건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557" y="4392370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09009" y="1238520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83" y="4716983"/>
            <a:ext cx="875803" cy="1005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60" y="4697255"/>
            <a:ext cx="1051232" cy="846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309" y="2597873"/>
            <a:ext cx="1771365" cy="173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01" y="1607852"/>
            <a:ext cx="1026804" cy="10566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454" y="1620215"/>
            <a:ext cx="924142" cy="8857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329" y="3982250"/>
            <a:ext cx="1034256" cy="10606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716" y="3982250"/>
            <a:ext cx="1034256" cy="10606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716" y="1963272"/>
            <a:ext cx="1034256" cy="106067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329" y="1963272"/>
            <a:ext cx="1034256" cy="1060678"/>
          </a:xfrm>
          <a:prstGeom prst="rect">
            <a:avLst/>
          </a:prstGeom>
        </p:spPr>
      </p:pic>
      <p:cxnSp>
        <p:nvCxnSpPr>
          <p:cNvPr id="37" name="꺾인 연결선 36"/>
          <p:cNvCxnSpPr>
            <a:endCxn id="8" idx="1"/>
          </p:cNvCxnSpPr>
          <p:nvPr/>
        </p:nvCxnSpPr>
        <p:spPr>
          <a:xfrm>
            <a:off x="3918857" y="2493611"/>
            <a:ext cx="1259452" cy="96928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8" idx="2"/>
          </p:cNvCxnSpPr>
          <p:nvPr/>
        </p:nvCxnSpPr>
        <p:spPr>
          <a:xfrm flipV="1">
            <a:off x="3918857" y="4327923"/>
            <a:ext cx="2145135" cy="2491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8" idx="0"/>
          </p:cNvCxnSpPr>
          <p:nvPr/>
        </p:nvCxnSpPr>
        <p:spPr>
          <a:xfrm rot="10800000" flipV="1">
            <a:off x="6063992" y="2186017"/>
            <a:ext cx="2145134" cy="41185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8" idx="3"/>
          </p:cNvCxnSpPr>
          <p:nvPr/>
        </p:nvCxnSpPr>
        <p:spPr>
          <a:xfrm rot="10800000">
            <a:off x="6949674" y="3462899"/>
            <a:ext cx="1162360" cy="104969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0541" y="1017685"/>
            <a:ext cx="51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베이스 및 호스트 언어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2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계획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21" y="1570023"/>
            <a:ext cx="2294165" cy="1498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243" y="1570023"/>
            <a:ext cx="1525626" cy="1494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82" y="3462427"/>
            <a:ext cx="2294165" cy="14823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40541" y="5080485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3"/>
            </a:pP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0541" y="3389124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2"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 통신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482" y="5080485"/>
            <a:ext cx="2101906" cy="162803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9435"/>
              </p:ext>
            </p:extLst>
          </p:nvPr>
        </p:nvGraphicFramePr>
        <p:xfrm>
          <a:off x="1436916" y="1017685"/>
          <a:ext cx="9196249" cy="5807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922">
                  <a:extLst>
                    <a:ext uri="{9D8B030D-6E8A-4147-A177-3AD203B41FA5}">
                      <a16:colId xmlns:a16="http://schemas.microsoft.com/office/drawing/2014/main" val="2719121986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390625566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893643503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1744721138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333870503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708434192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1078858475"/>
                    </a:ext>
                  </a:extLst>
                </a:gridCol>
                <a:gridCol w="522028">
                  <a:extLst>
                    <a:ext uri="{9D8B030D-6E8A-4147-A177-3AD203B41FA5}">
                      <a16:colId xmlns:a16="http://schemas.microsoft.com/office/drawing/2014/main" val="267740485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3973402189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2228026853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3346467718"/>
                    </a:ext>
                  </a:extLst>
                </a:gridCol>
                <a:gridCol w="673140">
                  <a:extLst>
                    <a:ext uri="{9D8B030D-6E8A-4147-A177-3AD203B41FA5}">
                      <a16:colId xmlns:a16="http://schemas.microsoft.com/office/drawing/2014/main" val="4126511508"/>
                    </a:ext>
                  </a:extLst>
                </a:gridCol>
                <a:gridCol w="106899">
                  <a:extLst>
                    <a:ext uri="{9D8B030D-6E8A-4147-A177-3AD203B41FA5}">
                      <a16:colId xmlns:a16="http://schemas.microsoft.com/office/drawing/2014/main" val="1503298926"/>
                    </a:ext>
                  </a:extLst>
                </a:gridCol>
              </a:tblGrid>
              <a:tr h="511367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Contents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11</a:t>
                      </a:r>
                      <a:r>
                        <a:rPr lang="ko-KR" sz="1100" b="1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12</a:t>
                      </a:r>
                      <a:r>
                        <a:rPr lang="ko-KR" sz="1100" b="1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43464"/>
                  </a:ext>
                </a:extLst>
              </a:tr>
              <a:tr h="511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~12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~16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~19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~23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~26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~30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~3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~7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~10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~14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~17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4427601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아이디어 선정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1648206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데이터베이스 설계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6646404"/>
                  </a:ext>
                </a:extLst>
              </a:tr>
              <a:tr h="5676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데이터 셋 수집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1730093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데이터 셋 분류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250648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데이터베이스 구축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8333062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인터페이스 구현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371821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</a:rPr>
                        <a:t>프로그램 테스트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19910"/>
                  </a:ext>
                </a:extLst>
              </a:tr>
              <a:tr h="6373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</a:rPr>
                        <a:t>프로그램 보완</a:t>
                      </a:r>
                      <a:r>
                        <a:rPr lang="en-US" sz="1000" b="1" kern="100">
                          <a:effectLst/>
                        </a:rPr>
                        <a:t>&amp;</a:t>
                      </a:r>
                      <a:endParaRPr lang="ko-KR" sz="1000" b="1" kern="10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</a:rPr>
                        <a:t>최종 완성</a:t>
                      </a:r>
                      <a:endParaRPr lang="ko-KR" sz="10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33916"/>
                  </a:ext>
                </a:extLst>
              </a:tr>
              <a:tr h="511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최종 발표</a:t>
                      </a:r>
                      <a:endParaRPr lang="ko-KR" sz="1000" b="1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/>
                </a:tc>
                <a:tc>
                  <a:txBody>
                    <a:bodyPr/>
                    <a:lstStyle/>
                    <a:p>
                      <a:endParaRPr lang="ko-KR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910" marR="41910" marT="41910" marB="4191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0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9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121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 Bold</vt:lpstr>
      <vt:lpstr>나눔스퀘어 ExtraBold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수창</dc:creator>
  <cp:lastModifiedBy>Kim Gun</cp:lastModifiedBy>
  <cp:revision>21</cp:revision>
  <dcterms:created xsi:type="dcterms:W3CDTF">2019-11-12T16:31:47Z</dcterms:created>
  <dcterms:modified xsi:type="dcterms:W3CDTF">2019-11-13T16:00:52Z</dcterms:modified>
</cp:coreProperties>
</file>