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9" r:id="rId2"/>
    <p:sldId id="273" r:id="rId3"/>
    <p:sldId id="272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58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8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98F74-52E3-1D48-B7FC-ADC5710E2A8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DF536-546C-A541-B9FD-AD2A6982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6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9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8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2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PT templates-1-standard-covers-3-1.jpg" descr="PPT templates-1-standard-covers-3-1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algn="l" defTabSz="457200">
              <a:defRPr sz="4200" b="1" i="0" baseline="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4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598" y="1231261"/>
            <a:ext cx="11092829" cy="4525963"/>
          </a:xfrm>
          <a:prstGeom prst="rect">
            <a:avLst/>
          </a:prstGeom>
        </p:spPr>
        <p:txBody>
          <a:bodyPr lIns="45699" tIns="45699" rIns="45699" bIns="45699"/>
          <a:lstStyle>
            <a:lvl1pPr indent="-342900" defTabSz="457200">
              <a:spcBef>
                <a:spcPts val="500"/>
              </a:spcBef>
              <a:buClrTx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00100" indent="-3429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219200" indent="-304800" defTabSz="457200">
              <a:spcBef>
                <a:spcPts val="500"/>
              </a:spcBef>
              <a:buClrTx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714500" indent="-3429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33600" indent="-3048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</p:spPr>
        <p:txBody>
          <a:bodyPr/>
          <a:lstStyle>
            <a:lvl1pPr defTabSz="457200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7646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uble_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67" y="6397304"/>
            <a:ext cx="1267288" cy="36873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19075" y="85725"/>
            <a:ext cx="2771775" cy="11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06060" y="326309"/>
            <a:ext cx="7452026" cy="736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HEADING (42PT, UPPER CASE)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0211" y="1488359"/>
            <a:ext cx="5725451" cy="3908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 smtClean="0"/>
              <a:t>Body copy (20pt, Arial) 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67" y="6373900"/>
            <a:ext cx="1267288" cy="36873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06108"/>
            <a:ext cx="12192000" cy="87094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459" y="6329169"/>
            <a:ext cx="1262009" cy="367200"/>
          </a:xfrm>
          <a:prstGeom prst="rect">
            <a:avLst/>
          </a:prstGeom>
        </p:spPr>
      </p:pic>
      <p:sp>
        <p:nvSpPr>
          <p:cNvPr id="1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1488359"/>
            <a:ext cx="5725451" cy="3908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 smtClean="0"/>
              <a:t>Body copy (20pt, Arial) 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986832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1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7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5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3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77871" y="1581235"/>
            <a:ext cx="2231756" cy="2665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859797" y="2495227"/>
            <a:ext cx="681925" cy="10538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59" y="1631831"/>
            <a:ext cx="1422400" cy="812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41341" y="3650304"/>
            <a:ext cx="173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 server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59837" y="2838289"/>
            <a:ext cx="2045776" cy="908825"/>
            <a:chOff x="4726983" y="4019636"/>
            <a:chExt cx="2045776" cy="908825"/>
          </a:xfrm>
        </p:grpSpPr>
        <p:sp>
          <p:nvSpPr>
            <p:cNvPr id="12" name="Oval 11"/>
            <p:cNvSpPr/>
            <p:nvPr/>
          </p:nvSpPr>
          <p:spPr>
            <a:xfrm>
              <a:off x="4726983" y="4019636"/>
              <a:ext cx="2045776" cy="908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5437" y="4246536"/>
              <a:ext cx="162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MongoShell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71281" y="842531"/>
            <a:ext cx="3471620" cy="1919039"/>
            <a:chOff x="6269064" y="1485990"/>
            <a:chExt cx="3471620" cy="1919039"/>
          </a:xfrm>
        </p:grpSpPr>
        <p:grpSp>
          <p:nvGrpSpPr>
            <p:cNvPr id="20" name="Group 19"/>
            <p:cNvGrpSpPr/>
            <p:nvPr/>
          </p:nvGrpSpPr>
          <p:grpSpPr>
            <a:xfrm>
              <a:off x="6269064" y="1485990"/>
              <a:ext cx="3471620" cy="1919039"/>
              <a:chOff x="6269064" y="1485990"/>
              <a:chExt cx="3471620" cy="1919039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8" name="Oval 17"/>
              <p:cNvSpPr/>
              <p:nvPr/>
            </p:nvSpPr>
            <p:spPr>
              <a:xfrm>
                <a:off x="6269064" y="1485990"/>
                <a:ext cx="3471620" cy="191728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91213" y="2758698"/>
                <a:ext cx="1627322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Python Applications</a:t>
                </a:r>
                <a:endParaRPr lang="en-US" dirty="0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6772759" y="1631831"/>
              <a:ext cx="2045776" cy="908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91213" y="1798300"/>
              <a:ext cx="162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Mongo drivers</a:t>
              </a:r>
            </a:p>
            <a:p>
              <a:r>
                <a:rPr lang="en-US" dirty="0" err="1" smtClean="0">
                  <a:solidFill>
                    <a:schemeClr val="bg1"/>
                  </a:solidFill>
                </a:rPr>
                <a:t>Eg</a:t>
              </a:r>
              <a:r>
                <a:rPr lang="en-US" dirty="0" smtClean="0">
                  <a:solidFill>
                    <a:schemeClr val="bg1"/>
                  </a:solidFill>
                </a:rPr>
                <a:t>. </a:t>
              </a:r>
              <a:r>
                <a:rPr lang="en-US" dirty="0" err="1" smtClean="0">
                  <a:solidFill>
                    <a:schemeClr val="bg1"/>
                  </a:solidFill>
                </a:rPr>
                <a:t>PyMongo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8" idx="2"/>
          </p:cNvCxnSpPr>
          <p:nvPr/>
        </p:nvCxnSpPr>
        <p:spPr>
          <a:xfrm flipH="1">
            <a:off x="2712203" y="1801172"/>
            <a:ext cx="3859078" cy="111271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864603" y="3066286"/>
            <a:ext cx="3009255" cy="1147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742121" y="4019636"/>
            <a:ext cx="3471620" cy="1917281"/>
            <a:chOff x="6269064" y="1485990"/>
            <a:chExt cx="3471620" cy="1917281"/>
          </a:xfrm>
        </p:grpSpPr>
        <p:grpSp>
          <p:nvGrpSpPr>
            <p:cNvPr id="32" name="Group 31"/>
            <p:cNvGrpSpPr/>
            <p:nvPr/>
          </p:nvGrpSpPr>
          <p:grpSpPr>
            <a:xfrm>
              <a:off x="6269064" y="1485990"/>
              <a:ext cx="3471620" cy="1917281"/>
              <a:chOff x="6269064" y="1485990"/>
              <a:chExt cx="3471620" cy="1917281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6269064" y="1485990"/>
                <a:ext cx="3471620" cy="191728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191213" y="2758698"/>
                <a:ext cx="162732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Platforms</a:t>
                </a:r>
                <a:endParaRPr lang="en-US" dirty="0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6772759" y="1631831"/>
              <a:ext cx="2045776" cy="908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05234" y="1749470"/>
              <a:ext cx="2131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Mongo connectors</a:t>
              </a:r>
            </a:p>
            <a:p>
              <a:r>
                <a:rPr lang="en-US" dirty="0" err="1" smtClean="0">
                  <a:solidFill>
                    <a:schemeClr val="bg1"/>
                  </a:solidFill>
                </a:rPr>
                <a:t>Eg</a:t>
              </a:r>
              <a:r>
                <a:rPr lang="en-US" dirty="0" smtClean="0">
                  <a:solidFill>
                    <a:schemeClr val="bg1"/>
                  </a:solidFill>
                </a:rPr>
                <a:t>. </a:t>
              </a:r>
              <a:r>
                <a:rPr lang="en-US" dirty="0" err="1" smtClean="0">
                  <a:solidFill>
                    <a:schemeClr val="bg1"/>
                  </a:solidFill>
                </a:rPr>
                <a:t>Mongo_Spark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35" idx="2"/>
          </p:cNvCxnSpPr>
          <p:nvPr/>
        </p:nvCxnSpPr>
        <p:spPr>
          <a:xfrm flipH="1" flipV="1">
            <a:off x="3017004" y="3218686"/>
            <a:ext cx="2725117" cy="17595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24027" y="2741463"/>
            <a:ext cx="17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BSON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454041" y="1855317"/>
            <a:ext cx="17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5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TO PYTHON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PyMongo</a:t>
            </a:r>
            <a:r>
              <a:rPr lang="en-US" dirty="0" smtClean="0"/>
              <a:t> driver from a python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Import the 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connection to the server</a:t>
            </a:r>
          </a:p>
          <a:p>
            <a:pPr marL="1028700" lvl="1" indent="-342900"/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Client = 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MongoClient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() =&gt; using default host and port</a:t>
            </a:r>
          </a:p>
          <a:p>
            <a:pPr marL="1028700" lvl="1" indent="-342900"/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Client = 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MongoClient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(‘localhost’,27017) =&gt; explicitly specify host and port</a:t>
            </a:r>
          </a:p>
          <a:p>
            <a:pPr marL="1028700" lvl="1" indent="-342900"/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Client = 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MongoClient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(’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mongodb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://localhost:27017/’) =&gt; using URI to specify host and 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a connection to the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connection to the collection.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pymongo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pymongo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MongoClient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client =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MongoClient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db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= client.FIT5148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oll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db.FIT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212830" y="1668780"/>
            <a:ext cx="377190" cy="457200"/>
            <a:chOff x="11212830" y="1668780"/>
            <a:chExt cx="377190" cy="457200"/>
          </a:xfrm>
        </p:grpSpPr>
        <p:sp>
          <p:nvSpPr>
            <p:cNvPr id="9" name="Oval 8"/>
            <p:cNvSpPr/>
            <p:nvPr/>
          </p:nvSpPr>
          <p:spPr>
            <a:xfrm>
              <a:off x="11212830" y="1668780"/>
              <a:ext cx="377190" cy="457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212830" y="1712714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679305" y="2646462"/>
            <a:ext cx="377190" cy="457200"/>
            <a:chOff x="11212830" y="1668780"/>
            <a:chExt cx="377190" cy="457200"/>
          </a:xfrm>
        </p:grpSpPr>
        <p:sp>
          <p:nvSpPr>
            <p:cNvPr id="14" name="Oval 13"/>
            <p:cNvSpPr/>
            <p:nvPr/>
          </p:nvSpPr>
          <p:spPr>
            <a:xfrm>
              <a:off x="11212830" y="1668780"/>
              <a:ext cx="377190" cy="457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212830" y="1712714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02115" y="3442603"/>
            <a:ext cx="377190" cy="457200"/>
            <a:chOff x="11212830" y="1668780"/>
            <a:chExt cx="377190" cy="457200"/>
          </a:xfrm>
        </p:grpSpPr>
        <p:sp>
          <p:nvSpPr>
            <p:cNvPr id="17" name="Oval 16"/>
            <p:cNvSpPr/>
            <p:nvPr/>
          </p:nvSpPr>
          <p:spPr>
            <a:xfrm>
              <a:off x="11212830" y="1668780"/>
              <a:ext cx="377190" cy="457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212830" y="1712714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132570" y="4194810"/>
            <a:ext cx="377190" cy="457200"/>
            <a:chOff x="11212830" y="1668780"/>
            <a:chExt cx="377190" cy="457200"/>
          </a:xfrm>
        </p:grpSpPr>
        <p:sp>
          <p:nvSpPr>
            <p:cNvPr id="20" name="Oval 19"/>
            <p:cNvSpPr/>
            <p:nvPr/>
          </p:nvSpPr>
          <p:spPr>
            <a:xfrm>
              <a:off x="11212830" y="1668780"/>
              <a:ext cx="377190" cy="457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12830" y="1712714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368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“Pointer” to a document.</a:t>
            </a:r>
          </a:p>
          <a:p>
            <a:r>
              <a:rPr lang="en-US" dirty="0" smtClean="0"/>
              <a:t>Tool to iterate MongoDB query results.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b.collection.find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method returns a cursor.  To access the result documents, the application needs to iterate the cursor.</a:t>
            </a:r>
          </a:p>
          <a:p>
            <a:r>
              <a:rPr lang="en-US" dirty="0" smtClean="0"/>
              <a:t>In mongo shell</a:t>
            </a:r>
          </a:p>
          <a:p>
            <a:pPr lvl="1"/>
            <a:r>
              <a:rPr lang="en-US" dirty="0" smtClean="0"/>
              <a:t>Default is to iterate 20 times to display the result of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db.collection.find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61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with MongoDB Code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599" y="1231261"/>
            <a:ext cx="11666221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pymongo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pymongo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MongoClient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pprint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pprint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client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MongoClient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db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client.FIT5148</a:t>
            </a:r>
          </a:p>
          <a:p>
            <a:pPr marL="0" indent="0">
              <a:buNone/>
            </a:pP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900" b="1" dirty="0" err="1" smtClean="0">
                <a:latin typeface="Courier New" charset="0"/>
                <a:ea typeface="Courier New" charset="0"/>
                <a:cs typeface="Courier New" charset="0"/>
              </a:rPr>
              <a:t>collEval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900" b="1" dirty="0" err="1" smtClean="0">
                <a:latin typeface="Courier New" charset="0"/>
                <a:ea typeface="Courier New" charset="0"/>
                <a:cs typeface="Courier New" charset="0"/>
              </a:rPr>
              <a:t>db.evaluation</a:t>
            </a:r>
            <a:endParaRPr lang="en-US" sz="19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9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900" b="1" dirty="0" err="1" smtClean="0">
                <a:latin typeface="Courier New" charset="0"/>
                <a:ea typeface="Courier New" charset="0"/>
                <a:cs typeface="Courier New" charset="0"/>
              </a:rPr>
              <a:t>evals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= [ </a:t>
            </a:r>
            <a:endParaRPr lang="en-US" sz="19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		{"</a:t>
            </a: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results":[{"item": "</a:t>
            </a:r>
            <a:r>
              <a:rPr lang="en-US" sz="1900" b="1" dirty="0" err="1">
                <a:latin typeface="Courier New" charset="0"/>
                <a:ea typeface="Courier New" charset="0"/>
                <a:cs typeface="Courier New" charset="0"/>
              </a:rPr>
              <a:t>content","score</a:t>
            </a: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": 9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},{"</a:t>
            </a: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item": "</a:t>
            </a:r>
            <a:r>
              <a:rPr lang="en-US" sz="1900" b="1" dirty="0" err="1">
                <a:latin typeface="Courier New" charset="0"/>
                <a:ea typeface="Courier New" charset="0"/>
                <a:cs typeface="Courier New" charset="0"/>
              </a:rPr>
              <a:t>presentation","score</a:t>
            </a: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": 6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}]},</a:t>
            </a:r>
          </a:p>
          <a:p>
            <a:pPr marL="0" indent="0">
              <a:buNone/>
            </a:pP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"results":[{"item": "</a:t>
            </a:r>
            <a:r>
              <a:rPr lang="en-US" sz="1900" b="1" dirty="0" err="1">
                <a:latin typeface="Courier New" charset="0"/>
                <a:ea typeface="Courier New" charset="0"/>
                <a:cs typeface="Courier New" charset="0"/>
              </a:rPr>
              <a:t>content","score</a:t>
            </a: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": 8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},{"</a:t>
            </a: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item": "</a:t>
            </a:r>
            <a:r>
              <a:rPr lang="en-US" sz="1900" b="1" dirty="0" err="1">
                <a:latin typeface="Courier New" charset="0"/>
                <a:ea typeface="Courier New" charset="0"/>
                <a:cs typeface="Courier New" charset="0"/>
              </a:rPr>
              <a:t>presentation","score</a:t>
            </a: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": 8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}]}        </a:t>
            </a:r>
          </a:p>
          <a:p>
            <a:pPr marL="0" indent="0">
              <a:buNone/>
            </a:pP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db.collEval.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insert_many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evals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 #using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insert_many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rather than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insertMany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().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cursor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collEval.find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({})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document in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cursor: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pprint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(document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2001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8668</TotalTime>
  <Words>196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Courier New</vt:lpstr>
      <vt:lpstr>Office Theme</vt:lpstr>
      <vt:lpstr>MongoDB Architecture</vt:lpstr>
      <vt:lpstr>PowerPoint Presentation</vt:lpstr>
      <vt:lpstr>CURSOR</vt:lpstr>
      <vt:lpstr>Python with MongoDB Code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Microsoft Office User</dc:creator>
  <cp:lastModifiedBy>Heaven Hu</cp:lastModifiedBy>
  <cp:revision>71</cp:revision>
  <cp:lastPrinted>2018-04-17T05:04:58Z</cp:lastPrinted>
  <dcterms:created xsi:type="dcterms:W3CDTF">2018-02-19T05:06:41Z</dcterms:created>
  <dcterms:modified xsi:type="dcterms:W3CDTF">2018-06-22T07:31:57Z</dcterms:modified>
</cp:coreProperties>
</file>