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83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22"/>
    <p:restoredTop sz="94599"/>
  </p:normalViewPr>
  <p:slideViewPr>
    <p:cSldViewPr snapToGrid="0" snapToObjects="1">
      <p:cViewPr varScale="1">
        <p:scale>
          <a:sx n="109" d="100"/>
          <a:sy n="109" d="100"/>
        </p:scale>
        <p:origin x="9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3F408-5D9F-E84E-9AB8-B0837D402A9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933A-EAEB-0644-B31A-37578949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9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4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9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imag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79112" y="2765699"/>
            <a:ext cx="6012163" cy="67812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SUB HEADLINE / PRESENTER (28PT ARIAL NARROW, UPPER CASE)</a:t>
            </a:r>
            <a:endParaRPr lang="en-US" dirty="0" smtClean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70485" y="4463086"/>
            <a:ext cx="5649316" cy="4097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DATE (20PT ARIAL NARROW, UPPER CASE)</a:t>
            </a:r>
            <a:br>
              <a:rPr lang="en-AU" dirty="0" smtClean="0"/>
            </a:br>
            <a:endParaRPr lang="en-US" dirty="0" smtClean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08" y="1959605"/>
            <a:ext cx="6012467" cy="1180231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rgbClr val="006CAB"/>
                </a:solidFill>
              </a:defRPr>
            </a:lvl1pPr>
          </a:lstStyle>
          <a:p>
            <a:pPr lvl="0"/>
            <a:r>
              <a:rPr lang="en-US" dirty="0" smtClean="0"/>
              <a:t>TITLE (UPPER CASE)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70183" y="4872811"/>
            <a:ext cx="5649617" cy="4097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LOCATION/ EXTRA LINE (20PT ARIAL NARROW, UPPER CASE)</a:t>
            </a:r>
            <a:br>
              <a:rPr lang="en-AU" dirty="0" smtClean="0"/>
            </a:b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8" y="440724"/>
            <a:ext cx="2270107" cy="660521"/>
          </a:xfrm>
          <a:prstGeom prst="rect">
            <a:avLst/>
          </a:prstGeom>
        </p:spPr>
      </p:pic>
      <p:pic>
        <p:nvPicPr>
          <p:cNvPr id="11" name="Picture 10" descr="PPT templates-1-standard-FINAL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5" r="3241"/>
          <a:stretch/>
        </p:blipFill>
        <p:spPr>
          <a:xfrm>
            <a:off x="8542871" y="0"/>
            <a:ext cx="3081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74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PT templates-1-standard-covers-3-1.jpg" descr="PPT templates-1-standard-covers-3-1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le Text"/>
          <p:cNvSpPr txBox="1">
            <a:spLocks noGrp="1"/>
          </p:cNvSpPr>
          <p:nvPr>
            <p:ph type="title"/>
          </p:nvPr>
        </p:nvSpPr>
        <p:spPr>
          <a:xfrm>
            <a:off x="609600" y="104805"/>
            <a:ext cx="10972800" cy="510826"/>
          </a:xfrm>
          <a:prstGeom prst="rect">
            <a:avLst/>
          </a:prstGeom>
        </p:spPr>
        <p:txBody>
          <a:bodyPr lIns="45719" tIns="45719" rIns="45719" bIns="45719" anchor="t">
            <a:noAutofit/>
          </a:bodyPr>
          <a:lstStyle>
            <a:lvl1pPr algn="l" defTabSz="457200">
              <a:defRPr sz="4200" b="1" i="0" baseline="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4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598" y="1231261"/>
            <a:ext cx="11092829" cy="4525963"/>
          </a:xfrm>
          <a:prstGeom prst="rect">
            <a:avLst/>
          </a:prstGeom>
        </p:spPr>
        <p:txBody>
          <a:bodyPr lIns="45699" tIns="45699" rIns="45699" bIns="45699"/>
          <a:lstStyle>
            <a:lvl1pPr indent="-342900" defTabSz="457200">
              <a:spcBef>
                <a:spcPts val="500"/>
              </a:spcBef>
              <a:buClrTx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00100" indent="-3429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219200" indent="-304800" defTabSz="457200">
              <a:spcBef>
                <a:spcPts val="500"/>
              </a:spcBef>
              <a:buClrTx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714500" indent="-3429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33600" indent="-3048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</p:spPr>
        <p:txBody>
          <a:bodyPr/>
          <a:lstStyle>
            <a:lvl1pPr defTabSz="457200"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71076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9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3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6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2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2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79112" y="2989134"/>
            <a:ext cx="6012163" cy="678126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Volume, </a:t>
            </a:r>
            <a:r>
              <a:rPr lang="en-AU" sz="3200" b="1" dirty="0" smtClean="0"/>
              <a:t>Variety</a:t>
            </a:r>
            <a:r>
              <a:rPr lang="en-AU" dirty="0" smtClean="0"/>
              <a:t>, Velocity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MongoDB </a:t>
            </a:r>
            <a:r>
              <a:rPr lang="mr-IN" dirty="0" smtClean="0"/>
              <a:t>–</a:t>
            </a:r>
            <a:r>
              <a:rPr lang="en-AU" dirty="0" smtClean="0"/>
              <a:t> Part III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03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group key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db.qoh.aggregate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[		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	{$group: {_id: "$type", total: {$sum:"$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qty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"}}}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	]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db.qoh.aggregate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{$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group: {_id: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{"type":"$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type","supplier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":"$supplier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"}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		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total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 {$sum:"$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qty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"}}}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55479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Aggregating all documents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db.item.aggregate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([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{$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group:{_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id: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,total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:{$sum:"$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qty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"}}}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])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6947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10667</TotalTime>
  <Words>30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Courier New</vt:lpstr>
      <vt:lpstr>Mangal</vt:lpstr>
      <vt:lpstr>Office Theme</vt:lpstr>
      <vt:lpstr>PowerPoint Presentation</vt:lpstr>
      <vt:lpstr>Compound group key</vt:lpstr>
      <vt:lpstr>Aggregating all documents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Heaven Hu</cp:lastModifiedBy>
  <cp:revision>56</cp:revision>
  <dcterms:created xsi:type="dcterms:W3CDTF">2018-04-04T02:27:10Z</dcterms:created>
  <dcterms:modified xsi:type="dcterms:W3CDTF">2018-06-22T07:56:27Z</dcterms:modified>
</cp:coreProperties>
</file>