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5" r:id="rId2"/>
    <p:sldId id="266" r:id="rId3"/>
    <p:sldId id="269" r:id="rId4"/>
    <p:sldId id="287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22"/>
    <p:restoredTop sz="94599"/>
  </p:normalViewPr>
  <p:slideViewPr>
    <p:cSldViewPr snapToGrid="0" snapToObjects="1">
      <p:cViewPr varScale="1">
        <p:scale>
          <a:sx n="109" d="100"/>
          <a:sy n="109" d="100"/>
        </p:scale>
        <p:origin x="9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3F408-5D9F-E84E-9AB8-B0837D402A95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933A-EAEB-0644-B31A-37578949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9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4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7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9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PT templates-1-standard-covers-3-1.jpg" descr="PPT templates-1-standard-covers-3-1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tle Text"/>
          <p:cNvSpPr txBox="1">
            <a:spLocks noGrp="1"/>
          </p:cNvSpPr>
          <p:nvPr>
            <p:ph type="title"/>
          </p:nvPr>
        </p:nvSpPr>
        <p:spPr>
          <a:xfrm>
            <a:off x="609600" y="104805"/>
            <a:ext cx="10972800" cy="510826"/>
          </a:xfrm>
          <a:prstGeom prst="rect">
            <a:avLst/>
          </a:prstGeom>
        </p:spPr>
        <p:txBody>
          <a:bodyPr lIns="45719" tIns="45719" rIns="45719" bIns="45719" anchor="t">
            <a:noAutofit/>
          </a:bodyPr>
          <a:lstStyle>
            <a:lvl1pPr algn="l" defTabSz="457200">
              <a:defRPr sz="4200" b="1" i="0" baseline="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4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598" y="1231261"/>
            <a:ext cx="11092829" cy="4525963"/>
          </a:xfrm>
          <a:prstGeom prst="rect">
            <a:avLst/>
          </a:prstGeom>
        </p:spPr>
        <p:txBody>
          <a:bodyPr lIns="45699" tIns="45699" rIns="45699" bIns="45699"/>
          <a:lstStyle>
            <a:lvl1pPr indent="-342900" defTabSz="457200">
              <a:spcBef>
                <a:spcPts val="500"/>
              </a:spcBef>
              <a:buClrTx/>
              <a:buFontTx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00100" indent="-342900" defTabSz="457200">
              <a:spcBef>
                <a:spcPts val="500"/>
              </a:spcBef>
              <a:buClrTx/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219200" indent="-304800" defTabSz="457200">
              <a:spcBef>
                <a:spcPts val="500"/>
              </a:spcBef>
              <a:buClrTx/>
              <a:buFontTx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714500" indent="-342900" defTabSz="457200">
              <a:spcBef>
                <a:spcPts val="500"/>
              </a:spcBef>
              <a:buClrTx/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33600" indent="-304800" defTabSz="457200">
              <a:spcBef>
                <a:spcPts val="500"/>
              </a:spcBef>
              <a:buClrTx/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1"/>
            <a:ext cx="2844800" cy="368301"/>
          </a:xfrm>
          <a:prstGeom prst="rect">
            <a:avLst/>
          </a:prstGeom>
        </p:spPr>
        <p:txBody>
          <a:bodyPr/>
          <a:lstStyle>
            <a:lvl1pPr defTabSz="457200"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71076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9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3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6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2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5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5876A-7320-F343-8AF3-58F8B0C99452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C698E-A900-D34D-BCF3-4292F4AF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2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fast access to data.</a:t>
            </a:r>
          </a:p>
          <a:p>
            <a:r>
              <a:rPr lang="en-US" dirty="0" smtClean="0"/>
              <a:t>The size is much smaller than the data set.</a:t>
            </a:r>
          </a:p>
          <a:p>
            <a:r>
              <a:rPr lang="en-US" dirty="0" smtClean="0"/>
              <a:t>Index elements are sorted.</a:t>
            </a:r>
          </a:p>
          <a:p>
            <a:r>
              <a:rPr lang="en-US" dirty="0" smtClean="0"/>
              <a:t>They are kept in file structure such as B-TREE.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9565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_id will be indexed by default.</a:t>
            </a:r>
          </a:p>
          <a:p>
            <a:endParaRPr lang="en-US" dirty="0" smtClean="0"/>
          </a:p>
          <a:p>
            <a:r>
              <a:rPr lang="en-US" dirty="0" smtClean="0"/>
              <a:t>Single key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db.FIT.createIndex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 {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name.last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-1 }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Compound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db.FIT.createIndex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 {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name.last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 -1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},{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name.first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: -1}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6133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on Array - </a:t>
            </a:r>
            <a:r>
              <a:rPr lang="en-US" dirty="0" err="1" smtClean="0"/>
              <a:t>Multikeys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2887579"/>
            <a:ext cx="11092829" cy="2869645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db.restaurant.createIndex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 { ratings: 1 }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58" y="1136984"/>
            <a:ext cx="91821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108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Query Plan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9600" y="1702676"/>
            <a:ext cx="5417106" cy="381525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With index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7380" y="1702676"/>
            <a:ext cx="5545454" cy="38152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45699" tIns="45699" rIns="45699" bIns="45699" rtlCol="0">
            <a:normAutofit/>
          </a:bodyPr>
          <a:lstStyle>
            <a:lvl1pPr marL="228600" indent="-3429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▪"/>
              <a:defRPr sz="24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indent="-3429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•"/>
              <a:defRPr sz="24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200" indent="-3048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▪"/>
              <a:defRPr sz="24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indent="-3429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•"/>
              <a:defRPr sz="24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33600" indent="-3048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•"/>
              <a:defRPr sz="24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Without index index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5214" y="804041"/>
            <a:ext cx="9948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db.restaurant.find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({"ratings":[5,9]}).explain()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05209"/>
            <a:ext cx="5417106" cy="21510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80" y="2297385"/>
            <a:ext cx="5545454" cy="262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228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Indexes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to index object containing free-form text.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db.reviews.createIndex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 { comments: "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text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}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/>
            <a:r>
              <a:rPr lang="en-US" dirty="0" smtClean="0">
                <a:latin typeface="+mn-lt"/>
                <a:ea typeface="Courier New" charset="0"/>
                <a:cs typeface="Courier New" charset="0"/>
              </a:rPr>
              <a:t>Based on techniques used in information retrieval area.</a:t>
            </a:r>
          </a:p>
          <a:p>
            <a:pPr marL="342900"/>
            <a:r>
              <a:rPr lang="en-US" dirty="0" smtClean="0">
                <a:latin typeface="+mn-lt"/>
                <a:ea typeface="Courier New" charset="0"/>
                <a:cs typeface="Courier New" charset="0"/>
              </a:rPr>
              <a:t>Steps:</a:t>
            </a:r>
          </a:p>
          <a:p>
            <a:pPr marL="914400" lvl="1"/>
            <a:r>
              <a:rPr lang="en-US" dirty="0" smtClean="0">
                <a:latin typeface="+mn-lt"/>
                <a:ea typeface="Courier New" charset="0"/>
                <a:cs typeface="Courier New" charset="0"/>
              </a:rPr>
              <a:t>The word in the comments will be separated</a:t>
            </a:r>
          </a:p>
          <a:p>
            <a:pPr marL="914400" lvl="1"/>
            <a:r>
              <a:rPr lang="en-US" dirty="0" smtClean="0">
                <a:latin typeface="+mn-lt"/>
                <a:ea typeface="Courier New" charset="0"/>
                <a:cs typeface="Courier New" charset="0"/>
              </a:rPr>
              <a:t>Some “common” words will be removed (</a:t>
            </a:r>
            <a:r>
              <a:rPr lang="en-US" dirty="0" err="1" smtClean="0">
                <a:latin typeface="+mn-lt"/>
                <a:ea typeface="Courier New" charset="0"/>
                <a:cs typeface="Courier New" charset="0"/>
              </a:rPr>
              <a:t>eg</a:t>
            </a:r>
            <a:r>
              <a:rPr lang="en-US" dirty="0" smtClean="0">
                <a:latin typeface="+mn-lt"/>
                <a:ea typeface="Courier New" charset="0"/>
                <a:cs typeface="Courier New" charset="0"/>
              </a:rPr>
              <a:t> the, a, and , or </a:t>
            </a:r>
            <a:r>
              <a:rPr lang="en-US" dirty="0" err="1" smtClean="0">
                <a:latin typeface="+mn-lt"/>
                <a:ea typeface="Courier New" charset="0"/>
                <a:cs typeface="Courier New" charset="0"/>
              </a:rPr>
              <a:t>etc</a:t>
            </a:r>
            <a:r>
              <a:rPr lang="en-US" dirty="0" smtClean="0">
                <a:latin typeface="+mn-lt"/>
                <a:ea typeface="Courier New" charset="0"/>
                <a:cs typeface="Courier New" charset="0"/>
              </a:rPr>
              <a:t>) </a:t>
            </a:r>
          </a:p>
          <a:p>
            <a:pPr marL="914400" lvl="1"/>
            <a:r>
              <a:rPr lang="en-US" dirty="0" smtClean="0">
                <a:latin typeface="+mn-lt"/>
                <a:ea typeface="Courier New" charset="0"/>
                <a:cs typeface="Courier New" charset="0"/>
              </a:rPr>
              <a:t>Generate the ”root” of words.</a:t>
            </a:r>
            <a:endParaRPr lang="en-US" dirty="0">
              <a:latin typeface="+mn-lt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287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10666</TotalTime>
  <Words>163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Courier New</vt:lpstr>
      <vt:lpstr>Office Theme</vt:lpstr>
      <vt:lpstr>Index</vt:lpstr>
      <vt:lpstr>Index</vt:lpstr>
      <vt:lpstr>Index on Array - Multikeys</vt:lpstr>
      <vt:lpstr>Showing Query Plan</vt:lpstr>
      <vt:lpstr>Text Indexes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Heaven Hu</cp:lastModifiedBy>
  <cp:revision>56</cp:revision>
  <dcterms:created xsi:type="dcterms:W3CDTF">2018-04-04T02:27:10Z</dcterms:created>
  <dcterms:modified xsi:type="dcterms:W3CDTF">2018-06-22T08:00:58Z</dcterms:modified>
</cp:coreProperties>
</file>