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585C-0C0E-7443-976E-2023A5551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50D1A-F36B-3849-8A76-6087B81A5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F9E27-F7E7-F144-BF66-D0F2DD92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3EDD-9205-9340-8E5B-4431692233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7E42-2F3B-AF4E-BAE0-7C95C7B2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7281-A19C-8C44-A98F-E76B62A1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1419-29D3-6449-8EF5-5FEBD8C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7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7F61-1EFF-A241-AD97-D9973F48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E585-9A16-F448-BC82-D24BF9B8E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C8A4-E7CE-2649-8517-50B5FC68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3EDD-9205-9340-8E5B-4431692233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D7CE-4F0E-0B45-A3B8-D1E1CD38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CCE8-7BFB-834B-B78D-51E0BC5A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1419-29D3-6449-8EF5-5FEBD8C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8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3B743-2286-A942-8A31-E31ACBDC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13DA3-A54F-8E4D-9FCE-1EE8F74AF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0F21D-1F06-9D47-9A6F-05F76735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3EDD-9205-9340-8E5B-4431692233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69BD-DB1C-1548-A646-AF12708B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F514F-BE95-0344-8BF2-EE86F82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1419-29D3-6449-8EF5-5FEBD8C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EA03-12CC-FF40-A85C-BAE7B0F9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4EE1-A439-1645-8C99-A91C1BD1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9B51-1DE5-524A-B906-25631514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3EDD-9205-9340-8E5B-4431692233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2862-02CD-AD4A-B9D0-FCC9C32A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8892B-21A0-344E-A181-C361ADC0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1419-29D3-6449-8EF5-5FEBD8C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41A6-A84E-D941-962C-35250170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1FDA7-A9A2-DF4A-A159-A501C12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CDFA-B954-734C-A4A2-CBF42B3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3EDD-9205-9340-8E5B-4431692233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7261-AA93-6C49-9752-D08159CC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5BAC-BB1A-4F4A-9228-8D1FE6CC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1419-29D3-6449-8EF5-5FEBD8C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762F-32E1-2B44-AB66-891E8506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5E6E-FF7B-A441-B9CA-D02B73E23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021F-BEB6-7341-824E-A5A35A997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2F2DF-A806-E24C-AE81-7C28D209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3EDD-9205-9340-8E5B-4431692233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7EAA3-9A18-DF44-A102-EAFB99CB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A48CC-9E35-7148-9AFA-3E11E1BE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1419-29D3-6449-8EF5-5FEBD8C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04C9-2D26-3047-AFA0-424403FE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2E6D7-C8BF-9E42-B74B-2255E1A7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B29AE-9F1B-3E45-AA95-41C23B4F6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5AAB7-FCEC-EA4B-9F0E-FC0021213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44D0A-B1B4-EA4E-BD68-A53AD31D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D8930-17C6-F54C-9405-9B415012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3EDD-9205-9340-8E5B-4431692233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99E52-D0BE-3A43-85BB-C49D927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F539E-12A3-E547-A0B6-7A1564A9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1419-29D3-6449-8EF5-5FEBD8C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0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DF7D-BA98-294E-BE28-286957BC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7949-8EBB-9B4C-B628-D319CB98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3EDD-9205-9340-8E5B-4431692233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AD4FC-2A4E-3B49-AF3F-73EBD5EB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A479A-EF45-7645-8AF5-DCC2AFE8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1419-29D3-6449-8EF5-5FEBD8C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13B4A-E77B-2F43-BAA6-68D05342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3EDD-9205-9340-8E5B-4431692233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961FD-A6F9-9B47-BA14-5E64C602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6F087-5BBD-3448-ACBA-FD3A7247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1419-29D3-6449-8EF5-5FEBD8C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91F6-4E95-4040-A0D8-716016F0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30EA-AC65-7D4C-B6B2-216E2E7C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2A94A-DA7A-444C-9D9B-2367AEE5A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C18F4-B4E6-DF4B-9754-09C40AC8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3EDD-9205-9340-8E5B-4431692233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AA35-DF20-1245-B7A0-A625728B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A1C84-1E44-0642-BEE6-443259A4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1419-29D3-6449-8EF5-5FEBD8C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2BF0-A716-BF46-90AD-A5D47DD0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05798-8B01-6643-BB05-13178E81A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5504E-D33A-AD4D-878F-BEA0B0FE3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1D18-50F1-2448-89BF-C1CBD53E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3EDD-9205-9340-8E5B-4431692233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60045-4005-1848-AB75-DDA22BBD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26023-DD39-8B4B-AC2D-98ACE6C5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1419-29D3-6449-8EF5-5FEBD8C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A1337-8DF4-6E47-9F15-EEFAAF3A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5CE9-BB5B-5942-8A64-4E6D0131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7629-AE44-EE4E-A032-EA8B38340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3EDD-9205-9340-8E5B-4431692233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1DC4-A2DB-9840-9ADE-19A7CBCA0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007AE-3B17-C749-965D-EE1D48926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1419-29D3-6449-8EF5-5FEBD8C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8 Collection Of Brain Clipart Easy High Quality Free - Simple Brain Clip  Art, HD Png Download - kindpng">
            <a:extLst>
              <a:ext uri="{FF2B5EF4-FFF2-40B4-BE49-F238E27FC236}">
                <a16:creationId xmlns:a16="http://schemas.microsoft.com/office/drawing/2014/main" id="{3D7B7323-B135-3A45-B88A-2F1D69F4C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4921"/>
          <a:stretch/>
        </p:blipFill>
        <p:spPr bwMode="auto">
          <a:xfrm>
            <a:off x="2362200" y="163286"/>
            <a:ext cx="7466013" cy="635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652327-A028-D141-9953-4A016D264F47}"/>
              </a:ext>
            </a:extLst>
          </p:cNvPr>
          <p:cNvSpPr txBox="1"/>
          <p:nvPr/>
        </p:nvSpPr>
        <p:spPr>
          <a:xfrm>
            <a:off x="3679371" y="-185057"/>
            <a:ext cx="5321457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</a:rPr>
              <a:t>RG</a:t>
            </a:r>
          </a:p>
        </p:txBody>
      </p:sp>
    </p:spTree>
    <p:extLst>
      <p:ext uri="{BB962C8B-B14F-4D97-AF65-F5344CB8AC3E}">
        <p14:creationId xmlns:p14="http://schemas.microsoft.com/office/powerpoint/2010/main" val="139739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Geddert</dc:creator>
  <cp:lastModifiedBy>Raphael Geddert</cp:lastModifiedBy>
  <cp:revision>1</cp:revision>
  <dcterms:created xsi:type="dcterms:W3CDTF">2022-03-15T09:06:14Z</dcterms:created>
  <dcterms:modified xsi:type="dcterms:W3CDTF">2022-03-15T09:08:34Z</dcterms:modified>
</cp:coreProperties>
</file>