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60C29F-2967-452E-9B46-35D1FA425071}">
  <a:tblStyle styleId="{0160C29F-2967-452E-9B46-35D1FA4250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8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127384e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127384e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127384e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127384e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127384ef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127384ef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127384ef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127384ef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127384ef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127384ef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127384e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127384e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27384ef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127384ef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127384ef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127384ef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127384e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127384e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17cc0ac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17cc0ac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7cc0ac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7cc0ac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065c3dd2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065c3dd2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27384ef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127384e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hivamshandilya/orbit-data-for-all-known-asteroids-in-mpc-databas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25500" y="131650"/>
            <a:ext cx="7893000" cy="12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Asteroid Orbits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Michael Harrington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975" y="1759075"/>
            <a:ext cx="3997526" cy="295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compare the effectiveness of a good variety of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Ended up comparing four primary standard classification machine learning algorithms - (Logistic Regression, Decision Trees, SVM, and Random Forests)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using the Scikit Learn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implemented a simple Neural Network using 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Naive Bayes model, GaussianNB specifically, was tried but ultimately ignored due to ineffectiveness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555600"/>
            <a:ext cx="4749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640350"/>
            <a:ext cx="3891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Wanted to try a simple linear model first - went with Logistic Regression</a:t>
            </a:r>
            <a:endParaRPr sz="1400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Properly set for multi-class support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Surprisingly impressive results on test set</a:t>
            </a:r>
            <a:endParaRPr sz="1400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Model achieved accuracy score of 0.988273</a:t>
            </a:r>
            <a:endParaRPr sz="1400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Macro average precision, recall, and f1-scores of 0.86, 0.83 and 0.84 respectively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Normalized confusion matrix shows results - model performed well on all classes outside of Atira (which has just 3 examples in test set) and Phocaea (which it often misclassified as MBA)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Hyperparameter tuning yielded model that performed essentially the same (minutely better) but took exponentially longer to fit and make predictions</a:t>
            </a:r>
            <a:endParaRPr sz="140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4700"/>
            <a:ext cx="3989832" cy="352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555600"/>
            <a:ext cx="3408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640350"/>
            <a:ext cx="40029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Wanted to try a tree based model next. Went with the basic Decision Tree first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Models with criterion set to both gini and </a:t>
            </a:r>
            <a:r>
              <a:rPr lang="en" sz="1400"/>
              <a:t>entropy</a:t>
            </a:r>
            <a:r>
              <a:rPr lang="en" sz="1400"/>
              <a:t> were tested - entropy model proved slightly better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performed unbelievably well on the test set - accuracy score of 0.9998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Macro Average precision, recall, and f1-scores of 1.00 each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Normalized confusion matrix of the model results located in plot</a:t>
            </a:r>
            <a:endParaRPr sz="14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600" y="1260050"/>
            <a:ext cx="3743025" cy="33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70200" y="555600"/>
            <a:ext cx="342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r>
              <a:rPr lang="en"/>
              <a:t> Tree Continued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640350"/>
            <a:ext cx="36765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had only 10 misclassifications </a:t>
            </a:r>
            <a:r>
              <a:rPr lang="en" sz="1400"/>
              <a:t>among</a:t>
            </a:r>
            <a:r>
              <a:rPr lang="en" sz="1400"/>
              <a:t> the approx. 60000 strong test 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Extreme accuracy may be due to features being very closely tied to orbit type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Plot of </a:t>
            </a:r>
            <a:r>
              <a:rPr lang="en" sz="1400"/>
              <a:t>model</a:t>
            </a:r>
            <a:r>
              <a:rPr lang="en" sz="1400"/>
              <a:t> feature importances shows </a:t>
            </a:r>
            <a:r>
              <a:rPr lang="en" sz="1400"/>
              <a:t>focus</a:t>
            </a:r>
            <a:r>
              <a:rPr lang="en" sz="1400"/>
              <a:t> on just a couple features - particularly semi-latus rectum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Hyperparameter </a:t>
            </a:r>
            <a:r>
              <a:rPr lang="en" sz="1400"/>
              <a:t>tuning</a:t>
            </a:r>
            <a:r>
              <a:rPr lang="en" sz="1400"/>
              <a:t> considered but deemed unnecessary due to the evaluation metrics achieved</a:t>
            </a:r>
            <a:endParaRPr sz="14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075" y="1223200"/>
            <a:ext cx="4272526" cy="32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640350"/>
            <a:ext cx="39492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Wanted to test out another Linear model for comparison to LogReg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Specifically used a LinearSVC due to its inherent multi-class support with multi-class hyperparameter set to </a:t>
            </a:r>
            <a:r>
              <a:rPr i="1" lang="en" sz="1300"/>
              <a:t>crammer singer </a:t>
            </a:r>
            <a:r>
              <a:rPr lang="en" sz="1300"/>
              <a:t>and </a:t>
            </a:r>
            <a:r>
              <a:rPr lang="en" sz="1300"/>
              <a:t>effectiveness on larger datasets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Was quite effective, with very similar results to the LogReg model</a:t>
            </a:r>
            <a:endParaRPr sz="13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Accuracy score = 0.989081</a:t>
            </a:r>
            <a:endParaRPr sz="13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Macro Avg. precision, recall and f1-scores of 0.87, 0.83, and 0.85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Like LogReg missed Atira and had difficulty with Phocaea (though improved slightly)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Model strongly utilized two features - Orbit Eccentricity and velocity aphelion</a:t>
            </a:r>
            <a:endParaRPr sz="1300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825" y="813150"/>
            <a:ext cx="4318325" cy="38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555600"/>
            <a:ext cx="426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640350"/>
            <a:ext cx="38325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to compare effectiveness to the Decision Tree model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Consistently </a:t>
            </a:r>
            <a:r>
              <a:rPr lang="en" sz="1400"/>
              <a:t>performs well in classification applications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Unsurprisingly performed overall very similarly to DT model - accuracy score of 0.999784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Macro avg. precision, recall, and f1-scores of 0.91 each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normalized confusion matrix highlights the difference in scores - this model again missed on the Atira class</a:t>
            </a:r>
            <a:endParaRPr sz="140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500" y="864200"/>
            <a:ext cx="4267199" cy="377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555600"/>
            <a:ext cx="328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Details 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645225"/>
            <a:ext cx="37641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Outside of Atira class it’s predictions were essentially identical to DT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Figure here shows the models feature importances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Interestingly utilizes more features than DT model but does share the same top two (though reversed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in DT model hyperparameter tuning was considered but not necessary - best we could hope for was to match the DT model using a more complex model</a:t>
            </a:r>
            <a:endParaRPr sz="1400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150" y="990950"/>
            <a:ext cx="4270200" cy="31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 a Neural Network was tried on the dataset - implemented using 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expected to actually use as final model in this problem, just wanted to try a simple, straightforward NN and compare its effectiveness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variety of optimizers - Adamax performed best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simple sequential </a:t>
            </a:r>
            <a:r>
              <a:rPr lang="en"/>
              <a:t>model</a:t>
            </a:r>
            <a:r>
              <a:rPr lang="en"/>
              <a:t> with five layers and 100 nodes on inner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quite well, especially given </a:t>
            </a:r>
            <a:r>
              <a:rPr lang="en"/>
              <a:t>minimal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score of 0.996528 with a loss of 0.038895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0"/>
          <p:cNvGraphicFramePr/>
          <p:nvPr/>
        </p:nvGraphicFramePr>
        <p:xfrm>
          <a:off x="1741750" y="168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{0160C29F-2967-452E-9B46-35D1FA425071}</a:tableStyleId>
              </a:tblPr>
              <a:tblGrid>
                <a:gridCol w="1171575"/>
                <a:gridCol w="1181100"/>
                <a:gridCol w="1181100"/>
                <a:gridCol w="1181100"/>
                <a:gridCol w="1181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Model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Accuracy score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Precision (macro average)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Recall (macro average)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F1- score (macro average)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Logistic Regression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0.988273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0.86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0.83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0.84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Decision Tree Classifier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0.9998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1.00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1.00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1.00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SVM (linearSVC)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0.989801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0.87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0.83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0.85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Random Forest Classifier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0.999784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0.91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0.91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0.91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Metrics Comparison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Final Model Choice: Decision Tree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</a:t>
            </a:r>
            <a:r>
              <a:rPr lang="en"/>
              <a:t>evidenced in the metrics table it outperformed all the other models in every evaluation metric, and was also very fast and relied on few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accurate of a classification machine learning model can be constructed to predict the orbit type of Asteroids?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Goal was to create </a:t>
            </a:r>
            <a:r>
              <a:rPr lang="en" sz="7200"/>
              <a:t>model</a:t>
            </a:r>
            <a:r>
              <a:rPr lang="en" sz="7200"/>
              <a:t> to predict the class of orbit type for Asteroids</a:t>
            </a:r>
            <a:endParaRPr sz="7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00"/>
              <a:t>Multi-class classification problem with eleven classes and large imbalance - approx. 90% of Asteroids were of MBA (Main Belt Asteroid) orbit type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Large dataset containing all observed Asteroids was used, and was cleaned, thoroughly examined and properly pre-processed in preparation for modeling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Variety of machine learning algorithms </a:t>
            </a:r>
            <a:r>
              <a:rPr lang="en" sz="7200"/>
              <a:t>were tried - (Logistic Regression, Decision Tree, SVM, Naive Bayes, Random Forest, simple Neural Network)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Most performed very well; ultimately Decision Tree model was chosen to be the final model due to its exceptional effectiveness as evidenced by its metrics and its simplicity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Overall learned quite a bit and mostly satisfied with results</a:t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Recommendations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back in hindsight and after consideration there are a few things I would consider doing differently or exploring given more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Possibly trying out an XGBoost model and comparing its relative effectiveness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Performing some further feature selection through dimensionality reduction and assessing its impact on the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Appears many features could probably be cut while retaining the strong evaluation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out some combination of methods to make dataset less </a:t>
            </a:r>
            <a:r>
              <a:rPr lang="en"/>
              <a:t>imbalanced and see the resulting effect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Undersampling MBA class, upsampling Atira and possibly a few other classes, or using SMOTE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Spend more time tuning Neural 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Goal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Goal of project was to create a multi-class classification machine learning model to effectively and efficiently predict the orbit type of Asteroids located in our solar system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successful model could be useful for variety of institutions in academic, government or private sectors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Particularly among aerospace related companies and agencies (NASA, SpaceX, ESA, etc.)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dataset used was found on kaggle.com with it’s original </a:t>
            </a:r>
            <a:r>
              <a:rPr lang="en" sz="1500"/>
              <a:t>source</a:t>
            </a:r>
            <a:r>
              <a:rPr lang="en" sz="1500"/>
              <a:t> being the minorplanetcenter.net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Link to dataset -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Asteroids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target feature, orbit type, contains 11 unique classes and is extremely </a:t>
            </a:r>
            <a:r>
              <a:rPr lang="en" sz="1500"/>
              <a:t>imbalance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MBA class is about 90.5% of Asteroids in dataset - vital to keep in mind when modeling, looking for models to achieve especially high accuracy scores to be useful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and Cleaning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Initial dataset was very large - over 1 million rows and 30 plus features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Due to its great size I decided to take a random sample of 20% of the dataset for computational efficiency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Varied the ratios of the target features stayed approximately the same to ensure </a:t>
            </a:r>
            <a:r>
              <a:rPr lang="en"/>
              <a:t>validity</a:t>
            </a:r>
            <a:r>
              <a:rPr lang="en"/>
              <a:t> of model built on it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was generally in a very clean state - only really had to deal with missing values and few other simple tasks such as renaming columns for clarity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Numeric features missing </a:t>
            </a:r>
            <a:r>
              <a:rPr lang="en"/>
              <a:t>values imputed with median, the few categorical features had just a small number of missing values and thus were simply dropped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 contained several features clearly unusable for modeling - such as various reference codes, flags and name and number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These features were consequently dropped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few additional features related to orbits were extracted from existing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Orbit Type Distribution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in depth look at the distribution of the target feature - Orbit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extreme imbalance of the classes is clearly obvious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MBA is the majority class - as mentioned before approx. 90.7% of the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of the other classes represent roughly 1% of the Asteroids each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Atira is the one extreme outlier - makes up only 8 of the Asteroids in the final dataset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Often very difficult to model and predict such a small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925" y="1432588"/>
            <a:ext cx="4527599" cy="312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Features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38775" y="1639950"/>
            <a:ext cx="35244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Correlation heatmap comparing all the numeric features in the dataset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Several of these features were created using extant knowledge on existing features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Specifically Semi-minor axis through Velocity aphi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 few features do seem to be quite collinear - such as semi-latus rectum, perihelion dist, semi-minor axis etc.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May impart the same information to a </a:t>
            </a:r>
            <a:r>
              <a:rPr lang="en" sz="1400"/>
              <a:t>predictive</a:t>
            </a:r>
            <a:r>
              <a:rPr lang="en" sz="1400"/>
              <a:t> model and thus make it less interpretable</a:t>
            </a:r>
            <a:endParaRPr sz="14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775" y="1220725"/>
            <a:ext cx="3973825" cy="334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Orbit Eccentricity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72700" y="1535750"/>
            <a:ext cx="34716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Boxplot of orbit eccentricity feature separated by orbit type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Wanted to examine eccentricity in depth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Believe it will be important feature in modeling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Some classes show strongly clustered values (Hungaria, Jupiter Trojan) and others huge variance (Distant Object, Apollo)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Orbits tended to more elliptical than my intuition suspected - many with relatively elongated, squished orbits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975" y="761825"/>
            <a:ext cx="4685250" cy="353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Perihelion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635475"/>
            <a:ext cx="33984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violin-plot of the perihelion distance of Asteroids by orbit type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Perihelion is the point of an orbit where a rotating object is closest to the sun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Here in units of Astronomical Units (AU) - where AU is the mean distance of Earth from Sun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Plot shows some pretty clear differentiation by orbit type</a:t>
            </a:r>
            <a:endParaRPr sz="14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475" y="1552650"/>
            <a:ext cx="4681625" cy="301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straightforward for this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separated into target and predictor arrays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features one-hot encoded and one datetime feature converted to numeric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test split performed on target and predictor feature arrays utilizing a 70/30 train/test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and Test predictor arrays standardized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