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4221-7140-45F1-8C31-CE85ED4E7E0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35DC-F57F-48F2-81F4-8CE3A8F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46485" y="596348"/>
            <a:ext cx="8251031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" name="Shape 52"/>
          <p:cNvCxnSpPr/>
          <p:nvPr/>
        </p:nvCxnSpPr>
        <p:spPr>
          <a:xfrm>
            <a:off x="446485" y="1144988"/>
            <a:ext cx="8251031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467" y="639994"/>
            <a:ext cx="1818703" cy="41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3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9EBE-C024-490B-9A0A-0A794B187FD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46485" y="1524000"/>
            <a:ext cx="8251031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65000"/>
              </a:lnSpc>
              <a:buSzPct val="25000"/>
            </a:pPr>
            <a:r>
              <a:rPr lang="en-US" sz="4000" b="1" dirty="0" smtClean="0">
                <a:solidFill>
                  <a:srgbClr val="FFFFFF"/>
                </a:solidFill>
              </a:rPr>
              <a:t>Python for Data Science I: Introduction to </a:t>
            </a:r>
            <a:r>
              <a:rPr lang="en-US" sz="4000" b="1" i="1" dirty="0" smtClean="0">
                <a:solidFill>
                  <a:srgbClr val="FFFFFF"/>
                </a:solidFill>
              </a:rPr>
              <a:t>pandas</a:t>
            </a:r>
            <a:endParaRPr lang="en-US" sz="4000" b="1" i="1" dirty="0">
              <a:solidFill>
                <a:srgbClr val="FFFFFF"/>
              </a:solidFill>
            </a:endParaRPr>
          </a:p>
          <a:p>
            <a:pPr algn="ctr">
              <a:lnSpc>
                <a:spcPct val="65000"/>
              </a:lnSpc>
              <a:buSzPct val="25000"/>
            </a:pPr>
            <a:endParaRPr lang="en-US" sz="4000" b="1" i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r>
              <a:rPr lang="en-US" sz="4000" b="1" dirty="0" err="1">
                <a:solidFill>
                  <a:schemeClr val="lt1"/>
                </a:solidFill>
              </a:rPr>
              <a:t>Ramkumar</a:t>
            </a:r>
            <a:r>
              <a:rPr lang="en-US" sz="4000" b="1" dirty="0">
                <a:solidFill>
                  <a:schemeClr val="lt1"/>
                </a:solidFill>
              </a:rPr>
              <a:t> </a:t>
            </a:r>
            <a:r>
              <a:rPr lang="en-US" sz="4000" b="1" dirty="0" err="1">
                <a:solidFill>
                  <a:schemeClr val="lt1"/>
                </a:solidFill>
              </a:rPr>
              <a:t>Hariharan</a:t>
            </a:r>
            <a:r>
              <a:rPr lang="en-US" sz="4000" b="1" dirty="0">
                <a:solidFill>
                  <a:schemeClr val="lt1"/>
                </a:solidFill>
              </a:rPr>
              <a:t>, PhD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Scientist,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Institute for Systems Biology,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Seattle</a:t>
            </a: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8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dmaximshen.com/wp-content/uploads/2016/06/pand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8004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3461448"/>
            <a:ext cx="228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Source: madmaximshen.com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pandas.pydata.org/_static/panda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4817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5715000"/>
            <a:ext cx="2123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Source: pandas.pydata.org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5130-presscdn-0-89.pagely.netdna-cdn.com/wp-content/uploads/2016/06/NateSil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219200"/>
            <a:ext cx="403860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tmos.washington.edu/~cliff/images/Cliff_Mas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24228"/>
            <a:ext cx="4668982" cy="32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Hariharan</dc:creator>
  <cp:lastModifiedBy>Ramkumar Hariharan</cp:lastModifiedBy>
  <cp:revision>3</cp:revision>
  <dcterms:created xsi:type="dcterms:W3CDTF">2016-10-13T21:04:26Z</dcterms:created>
  <dcterms:modified xsi:type="dcterms:W3CDTF">2016-10-13T22:09:21Z</dcterms:modified>
</cp:coreProperties>
</file>