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4221-7140-45F1-8C31-CE85ED4E7E0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35DC-F57F-48F2-81F4-8CE3A8F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46485" y="596348"/>
            <a:ext cx="8251031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" name="Shape 52"/>
          <p:cNvCxnSpPr/>
          <p:nvPr/>
        </p:nvCxnSpPr>
        <p:spPr>
          <a:xfrm>
            <a:off x="446485" y="1144988"/>
            <a:ext cx="8251031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467" y="639994"/>
            <a:ext cx="1818703" cy="41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30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9EBE-C024-490B-9A0A-0A794B187FD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FC8F-E0A9-4649-B415-64163D9E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46485" y="1524000"/>
            <a:ext cx="8251031" cy="76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65000"/>
              </a:lnSpc>
              <a:buSzPct val="25000"/>
            </a:pPr>
            <a:r>
              <a:rPr lang="en-US" sz="4000" b="1" dirty="0" smtClean="0">
                <a:solidFill>
                  <a:srgbClr val="FFFFFF"/>
                </a:solidFill>
              </a:rPr>
              <a:t>Python for Data Science </a:t>
            </a:r>
            <a:r>
              <a:rPr lang="en-US" sz="4000" b="1" dirty="0" smtClean="0">
                <a:solidFill>
                  <a:srgbClr val="FFFFFF"/>
                </a:solidFill>
              </a:rPr>
              <a:t>II: Plotting with </a:t>
            </a:r>
            <a:r>
              <a:rPr lang="en-US" sz="4000" b="1" dirty="0" err="1" smtClean="0">
                <a:solidFill>
                  <a:srgbClr val="FFFFFF"/>
                </a:solidFill>
              </a:rPr>
              <a:t>matplotlib</a:t>
            </a:r>
            <a:r>
              <a:rPr lang="en-US" sz="4000" b="1" dirty="0" smtClean="0">
                <a:solidFill>
                  <a:srgbClr val="FFFFFF"/>
                </a:solidFill>
              </a:rPr>
              <a:t> and </a:t>
            </a:r>
            <a:r>
              <a:rPr lang="en-US" sz="4000" b="1" dirty="0" err="1" smtClean="0">
                <a:solidFill>
                  <a:srgbClr val="FFFFFF"/>
                </a:solidFill>
              </a:rPr>
              <a:t>seaborn</a:t>
            </a:r>
            <a:endParaRPr lang="en-US" sz="4000" b="1" i="1" dirty="0">
              <a:solidFill>
                <a:srgbClr val="FFFFFF"/>
              </a:solidFill>
            </a:endParaRPr>
          </a:p>
          <a:p>
            <a:pPr algn="ctr">
              <a:lnSpc>
                <a:spcPct val="65000"/>
              </a:lnSpc>
              <a:buSzPct val="25000"/>
            </a:pPr>
            <a:endParaRPr lang="en-US" sz="4000" b="1" i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lang="en-US"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lang="en-US"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lang="en-US"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r>
              <a:rPr lang="en-US" sz="4000" b="1" dirty="0" err="1">
                <a:solidFill>
                  <a:schemeClr val="lt1"/>
                </a:solidFill>
              </a:rPr>
              <a:t>Ramkumar</a:t>
            </a:r>
            <a:r>
              <a:rPr lang="en-US" sz="4000" b="1" dirty="0">
                <a:solidFill>
                  <a:schemeClr val="lt1"/>
                </a:solidFill>
              </a:rPr>
              <a:t> </a:t>
            </a:r>
            <a:r>
              <a:rPr lang="en-US" sz="4000" b="1" dirty="0" err="1">
                <a:solidFill>
                  <a:schemeClr val="lt1"/>
                </a:solidFill>
              </a:rPr>
              <a:t>Hariharan</a:t>
            </a:r>
            <a:r>
              <a:rPr lang="en-US" sz="4000" b="1" dirty="0">
                <a:solidFill>
                  <a:schemeClr val="lt1"/>
                </a:solidFill>
              </a:rPr>
              <a:t>, PhD</a:t>
            </a:r>
          </a:p>
          <a:p>
            <a:pPr algn="ctr">
              <a:lnSpc>
                <a:spcPct val="65000"/>
              </a:lnSpc>
            </a:pPr>
            <a:r>
              <a:rPr lang="en-US" sz="4000" b="1" dirty="0">
                <a:solidFill>
                  <a:schemeClr val="lt1"/>
                </a:solidFill>
              </a:rPr>
              <a:t>Scientist,</a:t>
            </a:r>
          </a:p>
          <a:p>
            <a:pPr algn="ctr">
              <a:lnSpc>
                <a:spcPct val="65000"/>
              </a:lnSpc>
            </a:pPr>
            <a:r>
              <a:rPr lang="en-US" sz="4000" b="1" dirty="0">
                <a:solidFill>
                  <a:schemeClr val="lt1"/>
                </a:solidFill>
              </a:rPr>
              <a:t>Institute for Systems Biology,</a:t>
            </a:r>
          </a:p>
          <a:p>
            <a:pPr algn="ctr">
              <a:lnSpc>
                <a:spcPct val="65000"/>
              </a:lnSpc>
            </a:pPr>
            <a:r>
              <a:rPr lang="en-US" sz="4000" b="1" dirty="0">
                <a:solidFill>
                  <a:schemeClr val="lt1"/>
                </a:solidFill>
              </a:rPr>
              <a:t>Seattle</a:t>
            </a:r>
            <a:endParaRPr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sz="4000" b="1" dirty="0">
              <a:solidFill>
                <a:schemeClr val="lt1"/>
              </a:solidFill>
            </a:endParaRPr>
          </a:p>
          <a:p>
            <a:pPr algn="ctr">
              <a:lnSpc>
                <a:spcPct val="65000"/>
              </a:lnSpc>
            </a:pPr>
            <a:endParaRPr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38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err="1" smtClean="0"/>
              <a:t>matplotlib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2057400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matplotlib</a:t>
            </a:r>
            <a:r>
              <a:rPr lang="en-US" sz="2400" dirty="0"/>
              <a:t> is a python 2D plotting library which produces publication quality figures</a:t>
            </a:r>
          </a:p>
          <a:p>
            <a:r>
              <a:rPr lang="en-US" sz="2400" dirty="0"/>
              <a:t>generate plots, histograms, power spectra, bar charts, </a:t>
            </a:r>
            <a:r>
              <a:rPr lang="en-US" sz="2400" dirty="0" err="1"/>
              <a:t>errorcharts</a:t>
            </a:r>
            <a:r>
              <a:rPr lang="en-US" sz="2400" dirty="0"/>
              <a:t>, scatterplots, </a:t>
            </a:r>
            <a:r>
              <a:rPr lang="en-US" sz="2400" dirty="0" err="1"/>
              <a:t>etc</a:t>
            </a:r>
            <a:r>
              <a:rPr lang="en-US" sz="2400" dirty="0"/>
              <a:t>, with just a few lines of code</a:t>
            </a:r>
          </a:p>
          <a:p>
            <a:r>
              <a:rPr lang="en-US" sz="2400" dirty="0"/>
              <a:t>A simple interface and a OO interface</a:t>
            </a:r>
          </a:p>
          <a:p>
            <a:endParaRPr lang="en-US" dirty="0"/>
          </a:p>
        </p:txBody>
      </p:sp>
      <p:pic>
        <p:nvPicPr>
          <p:cNvPr id="1032" name="Picture 8" descr="../../_images/barh_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2131"/>
            <a:ext cx="3863025" cy="28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../../_images/bachelors_degrees_by_ge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2667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7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err="1" smtClean="0"/>
              <a:t>seaborn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is a Python visualization library based on </a:t>
            </a:r>
            <a:r>
              <a:rPr lang="en-US" sz="2400" dirty="0" err="1" smtClean="0"/>
              <a:t>matplotlib</a:t>
            </a:r>
            <a:endParaRPr lang="en-US" sz="2400" dirty="0" smtClean="0"/>
          </a:p>
          <a:p>
            <a:r>
              <a:rPr lang="en-US" sz="2400" dirty="0"/>
              <a:t>It provides a high-level interface for drawing attractive statistical </a:t>
            </a:r>
            <a:r>
              <a:rPr lang="en-US" sz="2400" dirty="0" smtClean="0"/>
              <a:t>graphics</a:t>
            </a:r>
            <a:endParaRPr lang="en-US" sz="2400" dirty="0"/>
          </a:p>
        </p:txBody>
      </p:sp>
      <p:sp>
        <p:nvSpPr>
          <p:cNvPr id="4" name="AutoShape 2" descr="../_images/elaborate_violinpl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../_images/elaborate_violin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516838" cy="268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../_images/grouped_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65851"/>
            <a:ext cx="3657600" cy="273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68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93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What is matplotlib ?</vt:lpstr>
      <vt:lpstr>What is seaborn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Ramkumar Hariharan</dc:creator>
  <cp:lastModifiedBy>Ramkumar Hariharan</cp:lastModifiedBy>
  <cp:revision>7</cp:revision>
  <dcterms:created xsi:type="dcterms:W3CDTF">2016-10-13T21:04:26Z</dcterms:created>
  <dcterms:modified xsi:type="dcterms:W3CDTF">2016-10-18T18:06:36Z</dcterms:modified>
</cp:coreProperties>
</file>