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E5CC8-9B8A-406C-9BAE-8138369ADA9F}" v="3" dt="2023-02-08T07:25:55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orton" userId="885a253a-1f89-43e3-bab8-4c3002513a21" providerId="ADAL" clId="{238E5CC8-9B8A-406C-9BAE-8138369ADA9F}"/>
    <pc:docChg chg="custSel addSld delSld modSld">
      <pc:chgData name="Robert Horton" userId="885a253a-1f89-43e3-bab8-4c3002513a21" providerId="ADAL" clId="{238E5CC8-9B8A-406C-9BAE-8138369ADA9F}" dt="2023-02-08T23:04:14.442" v="124" actId="47"/>
      <pc:docMkLst>
        <pc:docMk/>
      </pc:docMkLst>
      <pc:sldChg chg="addSp delSp modSp mod">
        <pc:chgData name="Robert Horton" userId="885a253a-1f89-43e3-bab8-4c3002513a21" providerId="ADAL" clId="{238E5CC8-9B8A-406C-9BAE-8138369ADA9F}" dt="2023-02-08T07:30:19.089" v="116" actId="688"/>
        <pc:sldMkLst>
          <pc:docMk/>
          <pc:sldMk cId="3939775279" sldId="259"/>
        </pc:sldMkLst>
        <pc:spChg chg="mod">
          <ac:chgData name="Robert Horton" userId="885a253a-1f89-43e3-bab8-4c3002513a21" providerId="ADAL" clId="{238E5CC8-9B8A-406C-9BAE-8138369ADA9F}" dt="2023-02-08T07:21:41.052" v="0" actId="1076"/>
          <ac:spMkLst>
            <pc:docMk/>
            <pc:sldMk cId="3939775279" sldId="259"/>
            <ac:spMk id="6" creationId="{D89F8164-5C1D-3E83-12C4-6141C0E20429}"/>
          </ac:spMkLst>
        </pc:spChg>
        <pc:spChg chg="mod">
          <ac:chgData name="Robert Horton" userId="885a253a-1f89-43e3-bab8-4c3002513a21" providerId="ADAL" clId="{238E5CC8-9B8A-406C-9BAE-8138369ADA9F}" dt="2023-02-08T07:28:59.045" v="110" actId="1076"/>
          <ac:spMkLst>
            <pc:docMk/>
            <pc:sldMk cId="3939775279" sldId="259"/>
            <ac:spMk id="18" creationId="{EE33DA0C-8AB4-AD8D-381A-9EB869329156}"/>
          </ac:spMkLst>
        </pc:spChg>
        <pc:spChg chg="mod">
          <ac:chgData name="Robert Horton" userId="885a253a-1f89-43e3-bab8-4c3002513a21" providerId="ADAL" clId="{238E5CC8-9B8A-406C-9BAE-8138369ADA9F}" dt="2023-02-08T07:25:15.049" v="75" actId="1038"/>
          <ac:spMkLst>
            <pc:docMk/>
            <pc:sldMk cId="3939775279" sldId="259"/>
            <ac:spMk id="19" creationId="{45F92B5B-3D79-4674-556E-536FC9AAEC64}"/>
          </ac:spMkLst>
        </pc:spChg>
        <pc:spChg chg="mod">
          <ac:chgData name="Robert Horton" userId="885a253a-1f89-43e3-bab8-4c3002513a21" providerId="ADAL" clId="{238E5CC8-9B8A-406C-9BAE-8138369ADA9F}" dt="2023-02-08T07:27:24.171" v="95" actId="1076"/>
          <ac:spMkLst>
            <pc:docMk/>
            <pc:sldMk cId="3939775279" sldId="259"/>
            <ac:spMk id="23" creationId="{842FC0AB-E109-13AD-E8FC-D99AF4ECA6F5}"/>
          </ac:spMkLst>
        </pc:spChg>
        <pc:spChg chg="mod">
          <ac:chgData name="Robert Horton" userId="885a253a-1f89-43e3-bab8-4c3002513a21" providerId="ADAL" clId="{238E5CC8-9B8A-406C-9BAE-8138369ADA9F}" dt="2023-02-08T07:26:33.788" v="94" actId="1076"/>
          <ac:spMkLst>
            <pc:docMk/>
            <pc:sldMk cId="3939775279" sldId="259"/>
            <ac:spMk id="25" creationId="{348540B3-09AE-C68E-1B9B-AD73BA94B7DA}"/>
          </ac:spMkLst>
        </pc:spChg>
        <pc:spChg chg="mod">
          <ac:chgData name="Robert Horton" userId="885a253a-1f89-43e3-bab8-4c3002513a21" providerId="ADAL" clId="{238E5CC8-9B8A-406C-9BAE-8138369ADA9F}" dt="2023-02-08T07:26:30.072" v="93" actId="1076"/>
          <ac:spMkLst>
            <pc:docMk/>
            <pc:sldMk cId="3939775279" sldId="259"/>
            <ac:spMk id="27" creationId="{8F2D6096-AE95-313A-A509-F81911C89B14}"/>
          </ac:spMkLst>
        </pc:spChg>
        <pc:spChg chg="del">
          <ac:chgData name="Robert Horton" userId="885a253a-1f89-43e3-bab8-4c3002513a21" providerId="ADAL" clId="{238E5CC8-9B8A-406C-9BAE-8138369ADA9F}" dt="2023-02-08T07:22:20.167" v="8" actId="478"/>
          <ac:spMkLst>
            <pc:docMk/>
            <pc:sldMk cId="3939775279" sldId="259"/>
            <ac:spMk id="44" creationId="{201E31AD-549A-031F-36C0-C4DD25AF706E}"/>
          </ac:spMkLst>
        </pc:spChg>
        <pc:spChg chg="del">
          <ac:chgData name="Robert Horton" userId="885a253a-1f89-43e3-bab8-4c3002513a21" providerId="ADAL" clId="{238E5CC8-9B8A-406C-9BAE-8138369ADA9F}" dt="2023-02-08T07:22:28.679" v="14" actId="478"/>
          <ac:spMkLst>
            <pc:docMk/>
            <pc:sldMk cId="3939775279" sldId="259"/>
            <ac:spMk id="46" creationId="{30BD6169-B4DA-77FF-8348-DE7B86A0D838}"/>
          </ac:spMkLst>
        </pc:spChg>
        <pc:spChg chg="mod">
          <ac:chgData name="Robert Horton" userId="885a253a-1f89-43e3-bab8-4c3002513a21" providerId="ADAL" clId="{238E5CC8-9B8A-406C-9BAE-8138369ADA9F}" dt="2023-02-08T07:25:15.049" v="75" actId="1038"/>
          <ac:spMkLst>
            <pc:docMk/>
            <pc:sldMk cId="3939775279" sldId="259"/>
            <ac:spMk id="47" creationId="{D169DE58-0667-10B7-0EF1-143BB6F859B1}"/>
          </ac:spMkLst>
        </pc:spChg>
        <pc:spChg chg="del">
          <ac:chgData name="Robert Horton" userId="885a253a-1f89-43e3-bab8-4c3002513a21" providerId="ADAL" clId="{238E5CC8-9B8A-406C-9BAE-8138369ADA9F}" dt="2023-02-08T07:22:24.265" v="11" actId="478"/>
          <ac:spMkLst>
            <pc:docMk/>
            <pc:sldMk cId="3939775279" sldId="259"/>
            <ac:spMk id="57" creationId="{051AD709-82E4-38F1-319B-D510A08CFB42}"/>
          </ac:spMkLst>
        </pc:spChg>
        <pc:spChg chg="mod">
          <ac:chgData name="Robert Horton" userId="885a253a-1f89-43e3-bab8-4c3002513a21" providerId="ADAL" clId="{238E5CC8-9B8A-406C-9BAE-8138369ADA9F}" dt="2023-02-08T07:22:06.727" v="3" actId="1076"/>
          <ac:spMkLst>
            <pc:docMk/>
            <pc:sldMk cId="3939775279" sldId="259"/>
            <ac:spMk id="91" creationId="{294A6E50-E077-59B9-3A8F-D3361EDAA4E8}"/>
          </ac:spMkLst>
        </pc:spChg>
        <pc:spChg chg="mod">
          <ac:chgData name="Robert Horton" userId="885a253a-1f89-43e3-bab8-4c3002513a21" providerId="ADAL" clId="{238E5CC8-9B8A-406C-9BAE-8138369ADA9F}" dt="2023-02-08T07:28:53.131" v="109" actId="1076"/>
          <ac:spMkLst>
            <pc:docMk/>
            <pc:sldMk cId="3939775279" sldId="259"/>
            <ac:spMk id="92" creationId="{C304E32B-DCB4-318B-5CC8-AC6C4E6FE682}"/>
          </ac:spMkLst>
        </pc:spChg>
        <pc:spChg chg="mod">
          <ac:chgData name="Robert Horton" userId="885a253a-1f89-43e3-bab8-4c3002513a21" providerId="ADAL" clId="{238E5CC8-9B8A-406C-9BAE-8138369ADA9F}" dt="2023-02-08T07:30:19.089" v="116" actId="688"/>
          <ac:spMkLst>
            <pc:docMk/>
            <pc:sldMk cId="3939775279" sldId="259"/>
            <ac:spMk id="93" creationId="{165BFDEB-4D2A-6F7A-09F6-C9D5B761B0CF}"/>
          </ac:spMkLst>
        </pc:spChg>
        <pc:spChg chg="add mod">
          <ac:chgData name="Robert Horton" userId="885a253a-1f89-43e3-bab8-4c3002513a21" providerId="ADAL" clId="{238E5CC8-9B8A-406C-9BAE-8138369ADA9F}" dt="2023-02-08T07:29:25.192" v="112" actId="1076"/>
          <ac:spMkLst>
            <pc:docMk/>
            <pc:sldMk cId="3939775279" sldId="259"/>
            <ac:spMk id="104" creationId="{8A4F6DF9-C937-42C1-3F6B-98D13B0D7225}"/>
          </ac:spMkLst>
        </pc:spChg>
        <pc:spChg chg="add mod">
          <ac:chgData name="Robert Horton" userId="885a253a-1f89-43e3-bab8-4c3002513a21" providerId="ADAL" clId="{238E5CC8-9B8A-406C-9BAE-8138369ADA9F}" dt="2023-02-08T07:24:46.560" v="54" actId="1076"/>
          <ac:spMkLst>
            <pc:docMk/>
            <pc:sldMk cId="3939775279" sldId="259"/>
            <ac:spMk id="105" creationId="{125983A9-5CCB-C88B-12C2-7D1BBBC78EBF}"/>
          </ac:spMkLst>
        </pc:spChg>
        <pc:spChg chg="add mod">
          <ac:chgData name="Robert Horton" userId="885a253a-1f89-43e3-bab8-4c3002513a21" providerId="ADAL" clId="{238E5CC8-9B8A-406C-9BAE-8138369ADA9F}" dt="2023-02-08T07:26:20.754" v="92" actId="1076"/>
          <ac:spMkLst>
            <pc:docMk/>
            <pc:sldMk cId="3939775279" sldId="259"/>
            <ac:spMk id="109" creationId="{DFED97AE-D445-411C-5401-9D0BD11D1EF3}"/>
          </ac:spMkLst>
        </pc:spChg>
        <pc:cxnChg chg="mod">
          <ac:chgData name="Robert Horton" userId="885a253a-1f89-43e3-bab8-4c3002513a21" providerId="ADAL" clId="{238E5CC8-9B8A-406C-9BAE-8138369ADA9F}" dt="2023-02-08T07:25:21.480" v="76" actId="14100"/>
          <ac:cxnSpMkLst>
            <pc:docMk/>
            <pc:sldMk cId="3939775279" sldId="259"/>
            <ac:cxnSpMk id="9" creationId="{32A9BC64-0B31-72F0-4FB8-373A6FD0E265}"/>
          </ac:cxnSpMkLst>
        </pc:cxnChg>
        <pc:cxnChg chg="mod">
          <ac:chgData name="Robert Horton" userId="885a253a-1f89-43e3-bab8-4c3002513a21" providerId="ADAL" clId="{238E5CC8-9B8A-406C-9BAE-8138369ADA9F}" dt="2023-02-08T07:22:10.432" v="5" actId="14100"/>
          <ac:cxnSpMkLst>
            <pc:docMk/>
            <pc:sldMk cId="3939775279" sldId="259"/>
            <ac:cxnSpMk id="10" creationId="{2E975068-4584-07EC-8508-E7A6CF15D699}"/>
          </ac:cxnSpMkLst>
        </pc:cxnChg>
        <pc:cxnChg chg="mod">
          <ac:chgData name="Robert Horton" userId="885a253a-1f89-43e3-bab8-4c3002513a21" providerId="ADAL" clId="{238E5CC8-9B8A-406C-9BAE-8138369ADA9F}" dt="2023-02-08T07:27:40.225" v="100" actId="14100"/>
          <ac:cxnSpMkLst>
            <pc:docMk/>
            <pc:sldMk cId="3939775279" sldId="259"/>
            <ac:cxnSpMk id="13" creationId="{4A69FCD4-2B44-8B22-A3F9-688B631473F2}"/>
          </ac:cxnSpMkLst>
        </pc:cxnChg>
        <pc:cxnChg chg="mod">
          <ac:chgData name="Robert Horton" userId="885a253a-1f89-43e3-bab8-4c3002513a21" providerId="ADAL" clId="{238E5CC8-9B8A-406C-9BAE-8138369ADA9F}" dt="2023-02-08T07:25:33.321" v="78" actId="14100"/>
          <ac:cxnSpMkLst>
            <pc:docMk/>
            <pc:sldMk cId="3939775279" sldId="259"/>
            <ac:cxnSpMk id="14" creationId="{36C827B2-CD4E-DBBF-9426-925F0EFB15FC}"/>
          </ac:cxnSpMkLst>
        </pc:cxnChg>
        <pc:cxnChg chg="mod">
          <ac:chgData name="Robert Horton" userId="885a253a-1f89-43e3-bab8-4c3002513a21" providerId="ADAL" clId="{238E5CC8-9B8A-406C-9BAE-8138369ADA9F}" dt="2023-02-08T07:30:02.113" v="113" actId="14100"/>
          <ac:cxnSpMkLst>
            <pc:docMk/>
            <pc:sldMk cId="3939775279" sldId="259"/>
            <ac:cxnSpMk id="15" creationId="{49E9C397-2A44-C023-53EF-04E578C5946B}"/>
          </ac:cxnSpMkLst>
        </pc:cxnChg>
        <pc:cxnChg chg="mod">
          <ac:chgData name="Robert Horton" userId="885a253a-1f89-43e3-bab8-4c3002513a21" providerId="ADAL" clId="{238E5CC8-9B8A-406C-9BAE-8138369ADA9F}" dt="2023-02-08T07:28:38.029" v="105" actId="14100"/>
          <ac:cxnSpMkLst>
            <pc:docMk/>
            <pc:sldMk cId="3939775279" sldId="259"/>
            <ac:cxnSpMk id="16" creationId="{6778C715-EF7E-AD6E-CD3E-CAD8D6BAF79D}"/>
          </ac:cxnSpMkLst>
        </pc:cxnChg>
        <pc:cxnChg chg="mod">
          <ac:chgData name="Robert Horton" userId="885a253a-1f89-43e3-bab8-4c3002513a21" providerId="ADAL" clId="{238E5CC8-9B8A-406C-9BAE-8138369ADA9F}" dt="2023-02-08T07:28:45.811" v="107" actId="14100"/>
          <ac:cxnSpMkLst>
            <pc:docMk/>
            <pc:sldMk cId="3939775279" sldId="259"/>
            <ac:cxnSpMk id="22" creationId="{CF41CEEC-8444-B47E-3789-4AFFB7E1B4D6}"/>
          </ac:cxnSpMkLst>
        </pc:cxnChg>
        <pc:cxnChg chg="mod">
          <ac:chgData name="Robert Horton" userId="885a253a-1f89-43e3-bab8-4c3002513a21" providerId="ADAL" clId="{238E5CC8-9B8A-406C-9BAE-8138369ADA9F}" dt="2023-02-08T07:27:31.821" v="97" actId="14100"/>
          <ac:cxnSpMkLst>
            <pc:docMk/>
            <pc:sldMk cId="3939775279" sldId="259"/>
            <ac:cxnSpMk id="24" creationId="{2B3E895E-1C0A-9E82-9A03-2C98F256CE20}"/>
          </ac:cxnSpMkLst>
        </pc:cxnChg>
        <pc:cxnChg chg="del mod">
          <ac:chgData name="Robert Horton" userId="885a253a-1f89-43e3-bab8-4c3002513a21" providerId="ADAL" clId="{238E5CC8-9B8A-406C-9BAE-8138369ADA9F}" dt="2023-02-08T07:22:17.346" v="6" actId="478"/>
          <ac:cxnSpMkLst>
            <pc:docMk/>
            <pc:sldMk cId="3939775279" sldId="259"/>
            <ac:cxnSpMk id="48" creationId="{47A57C0F-C2FF-5AD6-1EC9-D3131E04CD17}"/>
          </ac:cxnSpMkLst>
        </pc:cxnChg>
        <pc:cxnChg chg="del mod">
          <ac:chgData name="Robert Horton" userId="885a253a-1f89-43e3-bab8-4c3002513a21" providerId="ADAL" clId="{238E5CC8-9B8A-406C-9BAE-8138369ADA9F}" dt="2023-02-08T07:22:25.746" v="13" actId="478"/>
          <ac:cxnSpMkLst>
            <pc:docMk/>
            <pc:sldMk cId="3939775279" sldId="259"/>
            <ac:cxnSpMk id="49" creationId="{146AA996-FE03-3F0F-43A3-2700F482A0F3}"/>
          </ac:cxnSpMkLst>
        </pc:cxnChg>
        <pc:cxnChg chg="del mod">
          <ac:chgData name="Robert Horton" userId="885a253a-1f89-43e3-bab8-4c3002513a21" providerId="ADAL" clId="{238E5CC8-9B8A-406C-9BAE-8138369ADA9F}" dt="2023-02-08T07:22:21.516" v="9" actId="478"/>
          <ac:cxnSpMkLst>
            <pc:docMk/>
            <pc:sldMk cId="3939775279" sldId="259"/>
            <ac:cxnSpMk id="50" creationId="{2ADDEEBF-A4EB-EC21-0977-1DFB9811109C}"/>
          </ac:cxnSpMkLst>
        </pc:cxnChg>
        <pc:cxnChg chg="del mod">
          <ac:chgData name="Robert Horton" userId="885a253a-1f89-43e3-bab8-4c3002513a21" providerId="ADAL" clId="{238E5CC8-9B8A-406C-9BAE-8138369ADA9F}" dt="2023-02-08T07:22:22.977" v="10" actId="478"/>
          <ac:cxnSpMkLst>
            <pc:docMk/>
            <pc:sldMk cId="3939775279" sldId="259"/>
            <ac:cxnSpMk id="51" creationId="{1EC76A94-1374-9595-0B28-3095B591CCA3}"/>
          </ac:cxnSpMkLst>
        </pc:cxnChg>
        <pc:cxnChg chg="del mod">
          <ac:chgData name="Robert Horton" userId="885a253a-1f89-43e3-bab8-4c3002513a21" providerId="ADAL" clId="{238E5CC8-9B8A-406C-9BAE-8138369ADA9F}" dt="2023-02-08T07:22:18.793" v="7" actId="478"/>
          <ac:cxnSpMkLst>
            <pc:docMk/>
            <pc:sldMk cId="3939775279" sldId="259"/>
            <ac:cxnSpMk id="52" creationId="{7756D9B4-5A56-64D2-C79A-184C027437BD}"/>
          </ac:cxnSpMkLst>
        </pc:cxnChg>
        <pc:cxnChg chg="del mod">
          <ac:chgData name="Robert Horton" userId="885a253a-1f89-43e3-bab8-4c3002513a21" providerId="ADAL" clId="{238E5CC8-9B8A-406C-9BAE-8138369ADA9F}" dt="2023-02-08T07:22:30.244" v="16" actId="478"/>
          <ac:cxnSpMkLst>
            <pc:docMk/>
            <pc:sldMk cId="3939775279" sldId="259"/>
            <ac:cxnSpMk id="53" creationId="{FF92443D-04BD-03D2-5155-93ECDBF76503}"/>
          </ac:cxnSpMkLst>
        </pc:cxnChg>
        <pc:cxnChg chg="del mod">
          <ac:chgData name="Robert Horton" userId="885a253a-1f89-43e3-bab8-4c3002513a21" providerId="ADAL" clId="{238E5CC8-9B8A-406C-9BAE-8138369ADA9F}" dt="2023-02-08T07:22:31.605" v="18" actId="478"/>
          <ac:cxnSpMkLst>
            <pc:docMk/>
            <pc:sldMk cId="3939775279" sldId="259"/>
            <ac:cxnSpMk id="56" creationId="{F16D9941-2AB5-BEE4-6048-6A6A4C08A01F}"/>
          </ac:cxnSpMkLst>
        </pc:cxnChg>
        <pc:cxnChg chg="mod">
          <ac:chgData name="Robert Horton" userId="885a253a-1f89-43e3-bab8-4c3002513a21" providerId="ADAL" clId="{238E5CC8-9B8A-406C-9BAE-8138369ADA9F}" dt="2023-02-08T07:25:15.049" v="75" actId="1038"/>
          <ac:cxnSpMkLst>
            <pc:docMk/>
            <pc:sldMk cId="3939775279" sldId="259"/>
            <ac:cxnSpMk id="62" creationId="{2115033C-3D06-AD2D-50FB-D82CB92905C5}"/>
          </ac:cxnSpMkLst>
        </pc:cxnChg>
        <pc:cxnChg chg="mod">
          <ac:chgData name="Robert Horton" userId="885a253a-1f89-43e3-bab8-4c3002513a21" providerId="ADAL" clId="{238E5CC8-9B8A-406C-9BAE-8138369ADA9F}" dt="2023-02-08T07:26:33.788" v="94" actId="1076"/>
          <ac:cxnSpMkLst>
            <pc:docMk/>
            <pc:sldMk cId="3939775279" sldId="259"/>
            <ac:cxnSpMk id="65" creationId="{35FDBE92-A33A-EE4B-6400-15669DC76250}"/>
          </ac:cxnSpMkLst>
        </pc:cxnChg>
        <pc:cxnChg chg="mod">
          <ac:chgData name="Robert Horton" userId="885a253a-1f89-43e3-bab8-4c3002513a21" providerId="ADAL" clId="{238E5CC8-9B8A-406C-9BAE-8138369ADA9F}" dt="2023-02-08T07:26:30.072" v="93" actId="1076"/>
          <ac:cxnSpMkLst>
            <pc:docMk/>
            <pc:sldMk cId="3939775279" sldId="259"/>
            <ac:cxnSpMk id="66" creationId="{51284FB0-CFEA-5EC7-7BE1-87806299BB08}"/>
          </ac:cxnSpMkLst>
        </pc:cxnChg>
      </pc:sldChg>
      <pc:sldChg chg="delSp modSp add del mod">
        <pc:chgData name="Robert Horton" userId="885a253a-1f89-43e3-bab8-4c3002513a21" providerId="ADAL" clId="{238E5CC8-9B8A-406C-9BAE-8138369ADA9F}" dt="2023-02-08T23:04:14.442" v="124" actId="47"/>
        <pc:sldMkLst>
          <pc:docMk/>
          <pc:sldMk cId="264508615" sldId="260"/>
        </pc:sldMkLst>
        <pc:spChg chg="mod">
          <ac:chgData name="Robert Horton" userId="885a253a-1f89-43e3-bab8-4c3002513a21" providerId="ADAL" clId="{238E5CC8-9B8A-406C-9BAE-8138369ADA9F}" dt="2023-02-08T22:55:54.161" v="118" actId="1076"/>
          <ac:spMkLst>
            <pc:docMk/>
            <pc:sldMk cId="264508615" sldId="260"/>
            <ac:spMk id="25" creationId="{348540B3-09AE-C68E-1B9B-AD73BA94B7DA}"/>
          </ac:spMkLst>
        </pc:spChg>
        <pc:spChg chg="mod">
          <ac:chgData name="Robert Horton" userId="885a253a-1f89-43e3-bab8-4c3002513a21" providerId="ADAL" clId="{238E5CC8-9B8A-406C-9BAE-8138369ADA9F}" dt="2023-02-08T22:56:05.311" v="121" actId="1076"/>
          <ac:spMkLst>
            <pc:docMk/>
            <pc:sldMk cId="264508615" sldId="260"/>
            <ac:spMk id="27" creationId="{8F2D6096-AE95-313A-A509-F81911C89B14}"/>
          </ac:spMkLst>
        </pc:spChg>
        <pc:spChg chg="mod">
          <ac:chgData name="Robert Horton" userId="885a253a-1f89-43e3-bab8-4c3002513a21" providerId="ADAL" clId="{238E5CC8-9B8A-406C-9BAE-8138369ADA9F}" dt="2023-02-08T22:56:14.445" v="123" actId="1076"/>
          <ac:spMkLst>
            <pc:docMk/>
            <pc:sldMk cId="264508615" sldId="260"/>
            <ac:spMk id="47" creationId="{D169DE58-0667-10B7-0EF1-143BB6F859B1}"/>
          </ac:spMkLst>
        </pc:spChg>
        <pc:cxnChg chg="mod">
          <ac:chgData name="Robert Horton" userId="885a253a-1f89-43e3-bab8-4c3002513a21" providerId="ADAL" clId="{238E5CC8-9B8A-406C-9BAE-8138369ADA9F}" dt="2023-02-08T22:56:07.853" v="122" actId="1076"/>
          <ac:cxnSpMkLst>
            <pc:docMk/>
            <pc:sldMk cId="264508615" sldId="260"/>
            <ac:cxnSpMk id="9" creationId="{32A9BC64-0B31-72F0-4FB8-373A6FD0E265}"/>
          </ac:cxnSpMkLst>
        </pc:cxnChg>
        <pc:cxnChg chg="mod">
          <ac:chgData name="Robert Horton" userId="885a253a-1f89-43e3-bab8-4c3002513a21" providerId="ADAL" clId="{238E5CC8-9B8A-406C-9BAE-8138369ADA9F}" dt="2023-02-08T22:56:14.445" v="123" actId="1076"/>
          <ac:cxnSpMkLst>
            <pc:docMk/>
            <pc:sldMk cId="264508615" sldId="260"/>
            <ac:cxnSpMk id="14" creationId="{36C827B2-CD4E-DBBF-9426-925F0EFB15FC}"/>
          </ac:cxnSpMkLst>
        </pc:cxnChg>
        <pc:cxnChg chg="mod">
          <ac:chgData name="Robert Horton" userId="885a253a-1f89-43e3-bab8-4c3002513a21" providerId="ADAL" clId="{238E5CC8-9B8A-406C-9BAE-8138369ADA9F}" dt="2023-02-08T22:56:14.445" v="123" actId="1076"/>
          <ac:cxnSpMkLst>
            <pc:docMk/>
            <pc:sldMk cId="264508615" sldId="260"/>
            <ac:cxnSpMk id="24" creationId="{2B3E895E-1C0A-9E82-9A03-2C98F256CE20}"/>
          </ac:cxnSpMkLst>
        </pc:cxnChg>
        <pc:cxnChg chg="del mod">
          <ac:chgData name="Robert Horton" userId="885a253a-1f89-43e3-bab8-4c3002513a21" providerId="ADAL" clId="{238E5CC8-9B8A-406C-9BAE-8138369ADA9F}" dt="2023-02-08T22:55:57.151" v="119" actId="478"/>
          <ac:cxnSpMkLst>
            <pc:docMk/>
            <pc:sldMk cId="264508615" sldId="260"/>
            <ac:cxnSpMk id="65" creationId="{35FDBE92-A33A-EE4B-6400-15669DC76250}"/>
          </ac:cxnSpMkLst>
        </pc:cxnChg>
        <pc:cxnChg chg="mod">
          <ac:chgData name="Robert Horton" userId="885a253a-1f89-43e3-bab8-4c3002513a21" providerId="ADAL" clId="{238E5CC8-9B8A-406C-9BAE-8138369ADA9F}" dt="2023-02-08T22:56:01.933" v="120" actId="1076"/>
          <ac:cxnSpMkLst>
            <pc:docMk/>
            <pc:sldMk cId="264508615" sldId="260"/>
            <ac:cxnSpMk id="66" creationId="{51284FB0-CFEA-5EC7-7BE1-87806299BB0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F102-EF8F-F62E-B302-1772FE3D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4AC68-080F-5630-ED9B-6079DCDCB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E45C-68A7-8F6F-5E21-9725BF2D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8E1E4-B6DA-EA1E-317C-31791DF8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D682-BEFF-B4B0-85D3-D975C75C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759-107C-20CF-2D13-150C524D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152D3-967E-2406-CA65-C212FC1B7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1BC3-A242-A450-1ECA-DDDB56B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2752-24E7-ADE6-57A7-7141AA8A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E5D8-A4D4-2452-AF34-5A221FD2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BEBC9-EF23-3518-2EAA-1075CD486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8F1B5-B1BC-78D0-A1BE-3C64F7C5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4992-F05D-0BE7-2C91-3EF32FA0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03A0-9541-E867-CE80-9B4C78FC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B747-9992-2622-B379-539A0A4B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2D2B-9759-1DBA-E388-2272F5C44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727A-E2F5-259A-25D5-479F0470E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7DE0-0AD8-D5AB-788A-850C4A0D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3CB6-7FE5-253A-9028-365A2555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933E-05A2-EFE1-63F7-895822A2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83E5-A548-0D9B-B7A4-5E27C0B1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6E25B-9911-3464-95A6-DC772521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586F-F48B-0754-AF45-953A8ED5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0A8D-8AFD-2B1C-F522-840F427C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526B-D6D9-4A75-FB14-BD2CB84C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8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5DB5-C899-977D-F43A-C6033582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C91EA-8543-2DD5-C9B3-4F9467D3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543D0-1CF2-A751-4EF8-689EC8CEC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46AA8-55E5-A946-67AB-20CE9AA8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8DCCF-E844-BF8E-7397-3CE4C397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B0984-D846-24A4-F234-AEF04462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5440-DC95-FD5F-A5F1-3CF95A13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8A040-D0A2-CF03-9DBF-198D2E4A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F4A18-6094-6B9A-727C-8917095D7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1E4D3-B02B-BFBE-2C10-732212FB9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9E754-64D8-5E96-516C-71F9B8EF4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1732-3D26-3183-E58A-C712DC43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8283A-E6BB-750E-1E42-C2CFCFC1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95954-2995-52E6-B417-331E3CB5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1B90-1E57-942E-A273-5232111E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FD3F9-CFEF-89CC-8525-6DBE3452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341D3-ECD4-BC89-9BAF-9A816A55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2967-258D-1289-2D69-403EF3C8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08F6B-576E-336E-DB08-B0EFC19E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C7751-4D76-73CC-2573-4B49B4EF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4A61-8064-9ACD-0090-F0239213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4C42-B6BD-BE45-41F6-7691AB38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2113-D549-607E-68D3-0CEDB11C9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7C594-EE32-1B26-8B49-509145A3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7AC0A-98CE-8642-116B-5A0ACF14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2F10-3920-F318-4912-12F6CA5E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7E44E-3FB1-6713-86DB-3513EAE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3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C6AD-85C3-E32F-4E19-2BD2DED0D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2CF84-CC12-6843-6577-517E4ECC4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20F09-2873-1A04-B024-853AFFBB1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73FA-D28A-A8E3-600F-E7333559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1D06-C930-1A1B-1766-42A5134C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B59DA-A4DB-9CAC-96C6-7950AD02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563D9-B70C-64E7-F1C3-5A30535C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9AC0-19D4-B19A-B842-EF66B57A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000C1-D5A9-D2EE-CFAF-32435FE83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6ABEF-F1DB-4B8D-A25F-41EB34AEF958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7A604-73EE-F5C4-4546-29FBEDDF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2693-DFF9-1295-8037-1CCCD5A17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64D75-1E00-43C3-8560-B2B1E07B9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82F6-EBB6-70DC-78DF-5AA9CD7A2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Bogovirus</a:t>
            </a:r>
            <a:r>
              <a:rPr lang="en-US" dirty="0"/>
              <a:t> </a:t>
            </a:r>
            <a:r>
              <a:rPr lang="el-GR" dirty="0"/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115033C-3D06-AD2D-50FB-D82CB92905C5}"/>
              </a:ext>
            </a:extLst>
          </p:cNvPr>
          <p:cNvCxnSpPr>
            <a:cxnSpLocks/>
          </p:cNvCxnSpPr>
          <p:nvPr/>
        </p:nvCxnSpPr>
        <p:spPr>
          <a:xfrm>
            <a:off x="6738538" y="964419"/>
            <a:ext cx="12701" cy="503474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57852EE-101C-7687-CEC3-9C14B3A866A7}"/>
              </a:ext>
            </a:extLst>
          </p:cNvPr>
          <p:cNvSpPr/>
          <p:nvPr/>
        </p:nvSpPr>
        <p:spPr>
          <a:xfrm>
            <a:off x="2729806" y="1034359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A84C64-E677-3BE2-9483-3F8A5501E2D0}"/>
              </a:ext>
            </a:extLst>
          </p:cNvPr>
          <p:cNvSpPr/>
          <p:nvPr/>
        </p:nvSpPr>
        <p:spPr>
          <a:xfrm>
            <a:off x="4337423" y="3781133"/>
            <a:ext cx="927445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0AD825-B406-118F-F745-7B9BC3378854}"/>
              </a:ext>
            </a:extLst>
          </p:cNvPr>
          <p:cNvSpPr/>
          <p:nvPr/>
        </p:nvSpPr>
        <p:spPr>
          <a:xfrm>
            <a:off x="2764468" y="2053413"/>
            <a:ext cx="1683775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89F8164-5C1D-3E83-12C4-6141C0E20429}"/>
              </a:ext>
            </a:extLst>
          </p:cNvPr>
          <p:cNvSpPr/>
          <p:nvPr/>
        </p:nvSpPr>
        <p:spPr>
          <a:xfrm>
            <a:off x="2201093" y="4342244"/>
            <a:ext cx="1340204" cy="421013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799602-B204-34BD-F3DE-7C5042CE0F10}"/>
              </a:ext>
            </a:extLst>
          </p:cNvPr>
          <p:cNvSpPr/>
          <p:nvPr/>
        </p:nvSpPr>
        <p:spPr>
          <a:xfrm>
            <a:off x="3395074" y="5007497"/>
            <a:ext cx="1498888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severity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2A9BC64-0B31-72F0-4FB8-373A6FD0E265}"/>
              </a:ext>
            </a:extLst>
          </p:cNvPr>
          <p:cNvCxnSpPr>
            <a:cxnSpLocks/>
            <a:stCxn id="3" idx="6"/>
            <a:endCxn id="47" idx="0"/>
          </p:cNvCxnSpPr>
          <p:nvPr/>
        </p:nvCxnSpPr>
        <p:spPr>
          <a:xfrm>
            <a:off x="4956762" y="1336988"/>
            <a:ext cx="3792204" cy="367819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E975068-4584-07EC-8508-E7A6CF15D699}"/>
              </a:ext>
            </a:extLst>
          </p:cNvPr>
          <p:cNvCxnSpPr>
            <a:cxnSpLocks/>
          </p:cNvCxnSpPr>
          <p:nvPr/>
        </p:nvCxnSpPr>
        <p:spPr>
          <a:xfrm rot="5400000">
            <a:off x="1127629" y="2624445"/>
            <a:ext cx="3001772" cy="854843"/>
          </a:xfrm>
          <a:prstGeom prst="curvedConnector4">
            <a:avLst>
              <a:gd name="adj1" fmla="val 11279"/>
              <a:gd name="adj2" fmla="val 126742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9456F5B-620F-A858-C60E-273E3B1B6A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78406" y="4449178"/>
            <a:ext cx="923735" cy="192905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33ECA5E-28CF-29F2-4A5F-3CC4B8E725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41825" y="2622506"/>
            <a:ext cx="1122461" cy="119479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A69FCD4-2B44-8B22-A3F9-688B631473F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63746" y="4083726"/>
            <a:ext cx="663241" cy="504225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6C827B2-CD4E-DBBF-9426-925F0EFB15FC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893267" y="5310127"/>
            <a:ext cx="2772071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9E9C397-2A44-C023-53EF-04E578C5946B}"/>
              </a:ext>
            </a:extLst>
          </p:cNvPr>
          <p:cNvCxnSpPr>
            <a:cxnSpLocks/>
            <a:endCxn id="23" idx="0"/>
          </p:cNvCxnSpPr>
          <p:nvPr/>
        </p:nvCxnSpPr>
        <p:spPr>
          <a:xfrm rot="16200000" flipH="1">
            <a:off x="4071313" y="2732277"/>
            <a:ext cx="2231908" cy="1479440"/>
          </a:xfrm>
          <a:prstGeom prst="curvedConnector3">
            <a:avLst>
              <a:gd name="adj1" fmla="val 7709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778C715-EF7E-AD6E-CD3E-CAD8D6BAF79D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3141777" y="5015864"/>
            <a:ext cx="546874" cy="4166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3DA0C-8AB4-AD8D-381A-9EB869329156}"/>
              </a:ext>
            </a:extLst>
          </p:cNvPr>
          <p:cNvSpPr txBox="1"/>
          <p:nvPr/>
        </p:nvSpPr>
        <p:spPr>
          <a:xfrm>
            <a:off x="2239899" y="5585006"/>
            <a:ext cx="2142038" cy="42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F92B5B-3D79-4674-556E-536FC9AAEC64}"/>
              </a:ext>
            </a:extLst>
          </p:cNvPr>
          <p:cNvSpPr txBox="1"/>
          <p:nvPr/>
        </p:nvSpPr>
        <p:spPr>
          <a:xfrm>
            <a:off x="6757234" y="5585006"/>
            <a:ext cx="2142038" cy="42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t+1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F41CEEC-8444-B47E-3789-4AFFB7E1B4D6}"/>
              </a:ext>
            </a:extLst>
          </p:cNvPr>
          <p:cNvCxnSpPr>
            <a:cxnSpLocks/>
            <a:endCxn id="6" idx="5"/>
          </p:cNvCxnSpPr>
          <p:nvPr/>
        </p:nvCxnSpPr>
        <p:spPr>
          <a:xfrm rot="5400000">
            <a:off x="2679065" y="3415649"/>
            <a:ext cx="1683574" cy="16961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42FC0AB-E109-13AD-E8FC-D99AF4ECA6F5}"/>
              </a:ext>
            </a:extLst>
          </p:cNvPr>
          <p:cNvSpPr/>
          <p:nvPr/>
        </p:nvSpPr>
        <p:spPr>
          <a:xfrm>
            <a:off x="5279175" y="4587951"/>
            <a:ext cx="1295624" cy="4455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efficacy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B3E895E-1C0A-9E82-9A03-2C98F256CE20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6574799" y="4811236"/>
            <a:ext cx="1090539" cy="5065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48540B3-09AE-C68E-1B9B-AD73BA94B7DA}"/>
              </a:ext>
            </a:extLst>
          </p:cNvPr>
          <p:cNvSpPr/>
          <p:nvPr/>
        </p:nvSpPr>
        <p:spPr>
          <a:xfrm>
            <a:off x="7785794" y="1042048"/>
            <a:ext cx="2226956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infection_next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6096-AE95-313A-A509-F81911C89B14}"/>
              </a:ext>
            </a:extLst>
          </p:cNvPr>
          <p:cNvSpPr/>
          <p:nvPr/>
        </p:nvSpPr>
        <p:spPr>
          <a:xfrm>
            <a:off x="7718032" y="2049742"/>
            <a:ext cx="2495163" cy="6052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cum_drug_next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69DE58-0667-10B7-0EF1-143BB6F859B1}"/>
              </a:ext>
            </a:extLst>
          </p:cNvPr>
          <p:cNvSpPr/>
          <p:nvPr/>
        </p:nvSpPr>
        <p:spPr>
          <a:xfrm>
            <a:off x="7665338" y="5015187"/>
            <a:ext cx="2167256" cy="60525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severity_next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5FDBE92-A33A-EE4B-6400-15669DC76250}"/>
              </a:ext>
            </a:extLst>
          </p:cNvPr>
          <p:cNvCxnSpPr>
            <a:cxnSpLocks/>
            <a:stCxn id="3" idx="6"/>
            <a:endCxn id="25" idx="2"/>
          </p:cNvCxnSpPr>
          <p:nvPr/>
        </p:nvCxnSpPr>
        <p:spPr>
          <a:xfrm>
            <a:off x="4956762" y="1336988"/>
            <a:ext cx="2829032" cy="76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51284FB0-CFEA-5EC7-7BE1-87806299BB08}"/>
              </a:ext>
            </a:extLst>
          </p:cNvPr>
          <p:cNvCxnSpPr>
            <a:cxnSpLocks/>
            <a:stCxn id="5" idx="6"/>
            <a:endCxn id="27" idx="2"/>
          </p:cNvCxnSpPr>
          <p:nvPr/>
        </p:nvCxnSpPr>
        <p:spPr>
          <a:xfrm flipV="1">
            <a:off x="4448243" y="2352371"/>
            <a:ext cx="3269789" cy="367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4A6E50-E077-59B9-3A8F-D3361EDAA4E8}"/>
              </a:ext>
            </a:extLst>
          </p:cNvPr>
          <p:cNvSpPr txBox="1"/>
          <p:nvPr/>
        </p:nvSpPr>
        <p:spPr>
          <a:xfrm rot="16200000">
            <a:off x="1293005" y="3528313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finished?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304E32B-DCB4-318B-5CC8-AC6C4E6FE682}"/>
              </a:ext>
            </a:extLst>
          </p:cNvPr>
          <p:cNvSpPr txBox="1"/>
          <p:nvPr/>
        </p:nvSpPr>
        <p:spPr>
          <a:xfrm rot="16705415">
            <a:off x="2775802" y="3360931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toxicity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5BFDEB-4D2A-6F7A-09F6-C9D5B761B0CF}"/>
              </a:ext>
            </a:extLst>
          </p:cNvPr>
          <p:cNvSpPr txBox="1"/>
          <p:nvPr/>
        </p:nvSpPr>
        <p:spPr>
          <a:xfrm rot="4435617">
            <a:off x="5070916" y="3210950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desensitization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4F6DF9-C937-42C1-3F6B-98D13B0D7225}"/>
              </a:ext>
            </a:extLst>
          </p:cNvPr>
          <p:cNvSpPr txBox="1"/>
          <p:nvPr/>
        </p:nvSpPr>
        <p:spPr>
          <a:xfrm>
            <a:off x="2442495" y="4827628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mortality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5983A9-5CCB-C88B-12C2-7D1BBBC78EBF}"/>
              </a:ext>
            </a:extLst>
          </p:cNvPr>
          <p:cNvSpPr txBox="1"/>
          <p:nvPr/>
        </p:nvSpPr>
        <p:spPr>
          <a:xfrm rot="16581177">
            <a:off x="3478080" y="4231136"/>
            <a:ext cx="110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policy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ED97AE-D445-411C-5401-9D0BD11D1EF3}"/>
              </a:ext>
            </a:extLst>
          </p:cNvPr>
          <p:cNvSpPr txBox="1"/>
          <p:nvPr/>
        </p:nvSpPr>
        <p:spPr>
          <a:xfrm rot="2610934">
            <a:off x="3955866" y="3158517"/>
            <a:ext cx="169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accumulation</a:t>
            </a:r>
          </a:p>
        </p:txBody>
      </p:sp>
    </p:spTree>
    <p:extLst>
      <p:ext uri="{BB962C8B-B14F-4D97-AF65-F5344CB8AC3E}">
        <p14:creationId xmlns:p14="http://schemas.microsoft.com/office/powerpoint/2010/main" val="393977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Bogovirus β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Bogovirus β</dc:title>
  <dc:creator>Robert Horton</dc:creator>
  <cp:lastModifiedBy>Robert Horton</cp:lastModifiedBy>
  <cp:revision>1</cp:revision>
  <dcterms:created xsi:type="dcterms:W3CDTF">2023-02-08T07:03:00Z</dcterms:created>
  <dcterms:modified xsi:type="dcterms:W3CDTF">2023-02-08T23:04:23Z</dcterms:modified>
</cp:coreProperties>
</file>