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3" r:id="rId4"/>
    <p:sldId id="275" r:id="rId5"/>
    <p:sldId id="272" r:id="rId6"/>
    <p:sldId id="274" r:id="rId7"/>
    <p:sldId id="277" r:id="rId8"/>
    <p:sldId id="27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31E9C-AB62-460C-937C-35EA177C3A25}" v="5" dt="2022-11-11T20:18:19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orton" userId="885a253a-1f89-43e3-bab8-4c3002513a21" providerId="ADAL" clId="{20031E9C-AB62-460C-937C-35EA177C3A25}"/>
    <pc:docChg chg="undo custSel addSld modSld sldOrd">
      <pc:chgData name="Robert Horton" userId="885a253a-1f89-43e3-bab8-4c3002513a21" providerId="ADAL" clId="{20031E9C-AB62-460C-937C-35EA177C3A25}" dt="2022-11-11T20:19:18.485" v="417" actId="1038"/>
      <pc:docMkLst>
        <pc:docMk/>
      </pc:docMkLst>
      <pc:sldChg chg="ord">
        <pc:chgData name="Robert Horton" userId="885a253a-1f89-43e3-bab8-4c3002513a21" providerId="ADAL" clId="{20031E9C-AB62-460C-937C-35EA177C3A25}" dt="2022-11-10T23:34:57.674" v="3"/>
        <pc:sldMkLst>
          <pc:docMk/>
          <pc:sldMk cId="2757591205" sldId="272"/>
        </pc:sldMkLst>
      </pc:sldChg>
      <pc:sldChg chg="addSp delSp modSp add mod">
        <pc:chgData name="Robert Horton" userId="885a253a-1f89-43e3-bab8-4c3002513a21" providerId="ADAL" clId="{20031E9C-AB62-460C-937C-35EA177C3A25}" dt="2022-11-11T01:01:34.355" v="280" actId="1076"/>
        <pc:sldMkLst>
          <pc:docMk/>
          <pc:sldMk cId="2722639470" sldId="275"/>
        </pc:sldMkLst>
        <pc:spChg chg="mod">
          <ac:chgData name="Robert Horton" userId="885a253a-1f89-43e3-bab8-4c3002513a21" providerId="ADAL" clId="{20031E9C-AB62-460C-937C-35EA177C3A25}" dt="2022-11-11T01:01:34.355" v="280" actId="1076"/>
          <ac:spMkLst>
            <pc:docMk/>
            <pc:sldMk cId="2722639470" sldId="275"/>
            <ac:spMk id="2" creationId="{1B62BF28-F4C9-B994-DBFD-D126DD4F1282}"/>
          </ac:spMkLst>
        </pc:spChg>
        <pc:spChg chg="mod">
          <ac:chgData name="Robert Horton" userId="885a253a-1f89-43e3-bab8-4c3002513a21" providerId="ADAL" clId="{20031E9C-AB62-460C-937C-35EA177C3A25}" dt="2022-11-11T00:57:45.469" v="5" actId="6549"/>
          <ac:spMkLst>
            <pc:docMk/>
            <pc:sldMk cId="2722639470" sldId="275"/>
            <ac:spMk id="7" creationId="{E7E2BE8B-725A-0BCB-C4A0-D16D173D285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5" creationId="{8DFFB542-33B3-6E19-E574-3E796BEC9D6B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6" creationId="{E75CB980-529F-0E1E-26F5-B4BA6BCF61FC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7" creationId="{E21CD90C-3B03-7106-F344-6B8C41D8237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8" creationId="{F6E70D4F-7BB9-C6CE-D5A6-59E43FA1F1D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9" creationId="{DB547DAD-7518-9222-87C8-025F310EBA3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4" creationId="{3AC97686-D94B-33FC-2EBF-321415ABEB2A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5" creationId="{3D999696-144B-1A87-EF0C-F239C59044D3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8" creationId="{92C582E6-AAEF-DB60-84C3-5A862803F69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9" creationId="{2153466B-8987-73B7-4582-B3FBEA6478B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0" creationId="{83E44378-6E59-4420-8848-9D2CCD45BF9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1" creationId="{77DF2E28-7A5D-6360-2E84-F90F2A9833F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2" creationId="{E9D8DB52-05A0-59B2-A20B-F8D00928CB50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6" creationId="{ACAE6AE5-FC8B-2BD1-9A25-C3D099F6645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40" creationId="{9F0D748E-2D37-E9D2-B737-27FB8CE8725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56" creationId="{5398BCA4-C75D-3537-526D-CB1928CE7B8E}"/>
          </ac:spMkLst>
        </pc:spChg>
        <pc:grpChg chg="del">
          <ac:chgData name="Robert Horton" userId="885a253a-1f89-43e3-bab8-4c3002513a21" providerId="ADAL" clId="{20031E9C-AB62-460C-937C-35EA177C3A25}" dt="2022-11-11T00:57:48.777" v="6" actId="478"/>
          <ac:grpSpMkLst>
            <pc:docMk/>
            <pc:sldMk cId="2722639470" sldId="275"/>
            <ac:grpSpMk id="3" creationId="{67A307DA-BB61-B0B1-A63F-4DB1282A3388}"/>
          </ac:grpSpMkLst>
        </pc:grpChg>
        <pc:grpChg chg="add del mod">
          <ac:chgData name="Robert Horton" userId="885a253a-1f89-43e3-bab8-4c3002513a21" providerId="ADAL" clId="{20031E9C-AB62-460C-937C-35EA177C3A25}" dt="2022-11-11T00:58:43.305" v="269" actId="478"/>
          <ac:grpSpMkLst>
            <pc:docMk/>
            <pc:sldMk cId="2722639470" sldId="275"/>
            <ac:grpSpMk id="14" creationId="{8EDD8C1D-0C32-B02D-7FC4-620E93B9261C}"/>
          </ac:grpSpMkLst>
        </pc:grpChg>
        <pc:picChg chg="add mod">
          <ac:chgData name="Robert Horton" userId="885a253a-1f89-43e3-bab8-4c3002513a21" providerId="ADAL" clId="{20031E9C-AB62-460C-937C-35EA177C3A25}" dt="2022-11-11T01:00:31.413" v="277" actId="14100"/>
          <ac:picMkLst>
            <pc:docMk/>
            <pc:sldMk cId="2722639470" sldId="275"/>
            <ac:picMk id="65" creationId="{F3CF9DC3-E927-86AF-F79E-00AD6401919F}"/>
          </ac:picMkLst>
        </pc:pic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0" creationId="{1F65ABFB-C333-A07F-FF7E-24B8EAA95C34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1" creationId="{94A94D1A-A5A2-99D2-C576-F6216AE7D3C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22" creationId="{1B117003-83FF-E4DF-2856-E0C8A57893E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3" creationId="{859BA60D-E645-AD0B-B341-F8B50E1DD66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6" creationId="{96C9BC53-56BB-6AC7-17B5-34C0A90190EF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7" creationId="{52236F52-9EA9-0497-E8DA-F5535914FEB6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3" creationId="{20636D6D-B002-53D1-B946-4BD081605A4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4" creationId="{39D1BB77-9E0D-18B6-3FA6-613208BAE289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5" creationId="{9AACEC27-DAFF-8970-7A62-99DC2D0C590F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37" creationId="{16FDA41F-44E4-1539-54D5-63EFA949BBA2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8" creationId="{AB5609E6-66D1-FF77-96F0-9130509B375C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39" creationId="{F9CF428D-C962-CD74-54B8-32D4467E93AE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41" creationId="{DC6CE844-AFDF-4E2E-E7E6-D745AB484020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2" creationId="{902AF39E-AA80-D369-8255-9D58AE12DC5A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3" creationId="{660C7EFF-4819-E957-924D-C7F39172A84E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4" creationId="{3684BA48-4E17-15FC-14BF-B8804FEA7451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45" creationId="{7EAE1885-D23A-E66A-8C7E-0E2E7197E7C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6" creationId="{6AE6FB3C-1283-9B59-36FF-080432D01E3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7" creationId="{77C73808-0EAF-062B-F961-EAAC851B422E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8" creationId="{6943B85C-E0A3-998D-4912-44CC1F031278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9" creationId="{9894B1A2-973C-929B-BFE5-38D2D915FB6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0" creationId="{6E291100-FE01-5C22-6094-76AC8D193678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1" creationId="{3463C6B6-638B-EE69-1D45-CAE6D836C241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2" creationId="{F7540F60-2E7D-8998-7C53-4E418BCC680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3" creationId="{A3A9BCB3-4186-2907-01D3-595E82FCA347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4" creationId="{E69E476A-0A04-CDB7-FB99-F8805612AC4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5" creationId="{F75D8065-20AB-CABB-6651-AF0265581539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7" creationId="{9150DFAA-DB51-CA40-E2E3-08F9E9656EB4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8" creationId="{12965430-8370-F44D-96A8-AAD64A86636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9" creationId="{DAC83E7A-CBAE-0B9A-AC9E-DD973C26EA22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0" creationId="{F8E96F6D-A645-488D-5873-E4AE204D4C9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1" creationId="{B1F57611-FB98-2C8B-8EB5-1CA0E57B631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2" creationId="{678111C1-AE48-C942-CFCF-E67AAD05B4A6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3" creationId="{7189B07D-05D1-51A8-456D-E507F466644E}"/>
          </ac:cxnSpMkLst>
        </pc:cxnChg>
      </pc:sldChg>
      <pc:sldChg chg="addSp modSp new mod">
        <pc:chgData name="Robert Horton" userId="885a253a-1f89-43e3-bab8-4c3002513a21" providerId="ADAL" clId="{20031E9C-AB62-460C-937C-35EA177C3A25}" dt="2022-11-11T19:58:50.371" v="290" actId="1076"/>
        <pc:sldMkLst>
          <pc:docMk/>
          <pc:sldMk cId="3534228715" sldId="276"/>
        </pc:sldMkLst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3" creationId="{76E5F31E-626C-6778-0862-5A18D77574D8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" creationId="{2856ED71-04FC-FABE-8B0F-F5A2D580C715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5" creationId="{4EE2F1AC-1D13-32BB-11D8-90A06001BFF5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6" creationId="{55A0EAF9-E246-1AFE-336D-7A639F0AFBCE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7" creationId="{20B2E809-2FD1-8271-B9C0-A5AE7AE849ED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18" creationId="{73F9C67A-D884-7592-7923-13488110556A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19" creationId="{2AFE63A5-00DF-BF10-DE55-11EE4AFC0FE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0" creationId="{950691CE-05F3-6237-1805-6317741AF0CF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3" creationId="{D70F654F-DFFD-32A0-2CEA-0E8DC5666BBE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5" creationId="{34C195B5-3933-1004-ED8A-0985267AF07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6" creationId="{8C8BA50D-A319-AAD5-B5DB-5DB6964FA58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7" creationId="{9935E05D-AF76-065D-9B4C-201CE86B6947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8" creationId="{95D70BB5-BECA-6548-9206-AEC1B1E82D89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9" creationId="{7A6D1BAF-8EE3-0E69-9F1B-2DE33762545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38" creationId="{1F9D00EF-CD8B-FFC9-33A4-2988BE3002C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1" creationId="{AEB2DEA8-BE9C-FFB9-0E2D-2D8E7C439CCF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3" creationId="{817C4979-8611-1C9B-0A0E-4227D4C6FD3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4" creationId="{E4D994F0-1807-4CE2-685E-A9B8978F0242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5" creationId="{1050BE87-F830-6A1A-A33A-E1183AC1AB0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6" creationId="{99DC0DE4-05F5-86C3-926A-B438EA7327F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7" creationId="{A4B5CDF7-2254-EBF6-A95D-A2F0B9F4F233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54" creationId="{40E255F9-4508-CD53-B62F-B4C19ACF631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57" creationId="{B65AC150-B147-DE67-729B-84835DE7632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61" creationId="{52FF985A-C0FE-2578-C84A-F0A1D5D62316}"/>
          </ac:spMkLst>
        </pc:spChg>
        <pc:grpChg chg="add mod">
          <ac:chgData name="Robert Horton" userId="885a253a-1f89-43e3-bab8-4c3002513a21" providerId="ADAL" clId="{20031E9C-AB62-460C-937C-35EA177C3A25}" dt="2022-11-11T19:58:50.371" v="290" actId="1076"/>
          <ac:grpSpMkLst>
            <pc:docMk/>
            <pc:sldMk cId="3534228715" sldId="276"/>
            <ac:grpSpMk id="2" creationId="{C0703A1D-DB52-49FD-6C03-2126D8F99680}"/>
          </ac:grpSpMkLst>
        </pc:grp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8" creationId="{1EFD3401-62B7-BCDE-AA65-CA2D3EE45E8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9" creationId="{21E5EF34-42BA-D3CB-336E-A6C88D18CBDD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0" creationId="{C795F738-189F-22AB-02E2-65570C10AFA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1" creationId="{082605F7-6FFA-0809-CEC3-184A3786C1A2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2" creationId="{171AB1C9-1D4E-7319-4161-27C4029421EB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3" creationId="{B3E1D229-D537-EDB0-B592-B7977908158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4" creationId="{29C4C875-EBDF-B875-9DFC-215DC2E8A3B0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5" creationId="{CBFD4E2C-CCCD-F96A-B775-726882502C0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6" creationId="{78C3AB17-122C-529B-42B1-6902401BD078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7" creationId="{0AAC5505-0F01-56E3-E971-BBEE00C543A1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21" creationId="{8F6E0BF7-1629-F9DA-843F-7ECFEA6A1B85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22" creationId="{D936715D-D6B1-CAB2-02B7-26F96DF50BF8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24" creationId="{F21E8BFA-FCA4-F550-8F81-7C0B3BACFC95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0" creationId="{234A9A4A-3BA5-D449-1D27-EB641F0F22A4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1" creationId="{C7A641B5-FF1D-BD28-7F63-CCAD35AB6371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2" creationId="{A6D3DE29-E349-9C4F-4A27-9A79FFD71C3B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3" creationId="{DE4CA4B3-F05D-A82F-57C6-180EB42D6CD2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4" creationId="{23D53BFF-7DF9-CC17-FC36-FA65121AAFD1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5" creationId="{173C43C4-0E9E-F722-7551-56ED43C07539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6" creationId="{D62E7BBA-E51B-9989-AD0C-2AEF6D1F319E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7" creationId="{02692AF6-6930-7E02-1775-8EF51E1E17F8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9" creationId="{92DD9489-A248-775B-89DC-9EF6366EB47F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40" creationId="{22D2BD37-AE49-3B63-BF7D-7BECE10BE05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42" creationId="{E4291B10-ACBE-DCAD-517F-620AC227F54D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48" creationId="{8462E5EE-383D-2374-AF60-F11462F5D73C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49" creationId="{8D38D7EC-8CF2-4CD2-69A9-749B73A159CA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0" creationId="{68B9D3CA-CECC-46EF-52B6-C2337DEAB49E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1" creationId="{5A43D2B8-3EEA-EAB0-188F-84CCD6A9490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2" creationId="{E4162FFD-3E13-82F2-900F-146D7C46951A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3" creationId="{392B7CED-10A3-7D22-B567-0C525A99880B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5" creationId="{F2D93BF6-4626-7C7A-860F-91D4867470B9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6" creationId="{FAAC65D6-8C76-F04C-9A9A-E8329D5F27D1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8" creationId="{CBC2CAB0-A085-49C1-08A7-5705AE2A3CF4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9" creationId="{0FA95B56-E132-2E92-3A80-560B852536E8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60" creationId="{E84EC578-7537-2EE2-40AB-B5B6AD3A4DA7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62" creationId="{987FC942-2C4F-9857-8A97-D75986CE3BAC}"/>
          </ac:cxnSpMkLst>
        </pc:cxnChg>
      </pc:sldChg>
      <pc:sldChg chg="delSp modSp new mod">
        <pc:chgData name="Robert Horton" userId="885a253a-1f89-43e3-bab8-4c3002513a21" providerId="ADAL" clId="{20031E9C-AB62-460C-937C-35EA177C3A25}" dt="2022-11-11T20:00:06.792" v="302" actId="478"/>
        <pc:sldMkLst>
          <pc:docMk/>
          <pc:sldMk cId="1477246908" sldId="277"/>
        </pc:sldMkLst>
        <pc:spChg chg="mod">
          <ac:chgData name="Robert Horton" userId="885a253a-1f89-43e3-bab8-4c3002513a21" providerId="ADAL" clId="{20031E9C-AB62-460C-937C-35EA177C3A25}" dt="2022-11-11T20:00:04.152" v="301" actId="1076"/>
          <ac:spMkLst>
            <pc:docMk/>
            <pc:sldMk cId="1477246908" sldId="277"/>
            <ac:spMk id="2" creationId="{1A77140A-3014-DDC0-DFB8-FB72047579D7}"/>
          </ac:spMkLst>
        </pc:spChg>
        <pc:spChg chg="del">
          <ac:chgData name="Robert Horton" userId="885a253a-1f89-43e3-bab8-4c3002513a21" providerId="ADAL" clId="{20031E9C-AB62-460C-937C-35EA177C3A25}" dt="2022-11-11T20:00:06.792" v="302" actId="478"/>
          <ac:spMkLst>
            <pc:docMk/>
            <pc:sldMk cId="1477246908" sldId="277"/>
            <ac:spMk id="3" creationId="{A5443526-C62A-90D4-9E6F-5D4F92FC7770}"/>
          </ac:spMkLst>
        </pc:spChg>
      </pc:sldChg>
      <pc:sldChg chg="addSp delSp modSp add mod ord">
        <pc:chgData name="Robert Horton" userId="885a253a-1f89-43e3-bab8-4c3002513a21" providerId="ADAL" clId="{20031E9C-AB62-460C-937C-35EA177C3A25}" dt="2022-11-11T20:19:18.485" v="417" actId="1038"/>
        <pc:sldMkLst>
          <pc:docMk/>
          <pc:sldMk cId="1108589397" sldId="278"/>
        </pc:sldMkLst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3" creationId="{76E5F31E-626C-6778-0862-5A18D77574D8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4" creationId="{2856ED71-04FC-FABE-8B0F-F5A2D580C715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5" creationId="{4EE2F1AC-1D13-32BB-11D8-90A06001BFF5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6" creationId="{55A0EAF9-E246-1AFE-336D-7A639F0AFBCE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7" creationId="{20B2E809-2FD1-8271-B9C0-A5AE7AE849ED}"/>
          </ac:spMkLst>
        </pc:spChg>
        <pc:spChg chg="del mod topLvl">
          <ac:chgData name="Robert Horton" userId="885a253a-1f89-43e3-bab8-4c3002513a21" providerId="ADAL" clId="{20031E9C-AB62-460C-937C-35EA177C3A25}" dt="2022-11-11T20:11:36.263" v="314" actId="478"/>
          <ac:spMkLst>
            <pc:docMk/>
            <pc:sldMk cId="1108589397" sldId="278"/>
            <ac:spMk id="18" creationId="{73F9C67A-D884-7592-7923-13488110556A}"/>
          </ac:spMkLst>
        </pc:spChg>
        <pc:spChg chg="del topLvl">
          <ac:chgData name="Robert Horton" userId="885a253a-1f89-43e3-bab8-4c3002513a21" providerId="ADAL" clId="{20031E9C-AB62-460C-937C-35EA177C3A25}" dt="2022-11-11T20:11:41.651" v="316" actId="478"/>
          <ac:spMkLst>
            <pc:docMk/>
            <pc:sldMk cId="1108589397" sldId="278"/>
            <ac:spMk id="19" creationId="{2AFE63A5-00DF-BF10-DE55-11EE4AFC0FE4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20" creationId="{950691CE-05F3-6237-1805-6317741AF0CF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23" creationId="{D70F654F-DFFD-32A0-2CEA-0E8DC5666BBE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25" creationId="{34C195B5-3933-1004-ED8A-0985267AF07B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26" creationId="{8C8BA50D-A319-AAD5-B5DB-5DB6964FA58B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27" creationId="{9935E05D-AF76-065D-9B4C-201CE86B6947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28" creationId="{95D70BB5-BECA-6548-9206-AEC1B1E82D89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29" creationId="{7A6D1BAF-8EE3-0E69-9F1B-2DE337625454}"/>
          </ac:spMkLst>
        </pc:spChg>
        <pc:spChg chg="del topLvl">
          <ac:chgData name="Robert Horton" userId="885a253a-1f89-43e3-bab8-4c3002513a21" providerId="ADAL" clId="{20031E9C-AB62-460C-937C-35EA177C3A25}" dt="2022-11-11T20:11:18.789" v="306" actId="478"/>
          <ac:spMkLst>
            <pc:docMk/>
            <pc:sldMk cId="1108589397" sldId="278"/>
            <ac:spMk id="38" creationId="{1F9D00EF-CD8B-FFC9-33A4-2988BE3002CB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41" creationId="{AEB2DEA8-BE9C-FFB9-0E2D-2D8E7C439CCF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43" creationId="{817C4979-8611-1C9B-0A0E-4227D4C6FD34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44" creationId="{E4D994F0-1807-4CE2-685E-A9B8978F0242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45" creationId="{1050BE87-F830-6A1A-A33A-E1183AC1AB0B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46" creationId="{99DC0DE4-05F5-86C3-926A-B438EA7327F4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47" creationId="{A4B5CDF7-2254-EBF6-A95D-A2F0B9F4F233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54" creationId="{40E255F9-4508-CD53-B62F-B4C19ACF6314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57" creationId="{B65AC150-B147-DE67-729B-84835DE7632B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61" creationId="{52FF985A-C0FE-2578-C84A-F0A1D5D62316}"/>
          </ac:spMkLst>
        </pc:spChg>
        <pc:spChg chg="add mod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63" creationId="{39C1C97B-5BC4-D240-5EE1-ECA1212C5D28}"/>
          </ac:spMkLst>
        </pc:spChg>
        <pc:grpChg chg="del">
          <ac:chgData name="Robert Horton" userId="885a253a-1f89-43e3-bab8-4c3002513a21" providerId="ADAL" clId="{20031E9C-AB62-460C-937C-35EA177C3A25}" dt="2022-11-11T20:10:27.964" v="304" actId="165"/>
          <ac:grpSpMkLst>
            <pc:docMk/>
            <pc:sldMk cId="1108589397" sldId="278"/>
            <ac:grpSpMk id="2" creationId="{C0703A1D-DB52-49FD-6C03-2126D8F99680}"/>
          </ac:grpSpMkLst>
        </pc:grp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8" creationId="{1EFD3401-62B7-BCDE-AA65-CA2D3EE45E83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9" creationId="{21E5EF34-42BA-D3CB-336E-A6C88D18CBDD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0" creationId="{C795F738-189F-22AB-02E2-65570C10AFA3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1" creationId="{082605F7-6FFA-0809-CEC3-184A3786C1A2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2" creationId="{171AB1C9-1D4E-7319-4161-27C4029421EB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3" creationId="{B3E1D229-D537-EDB0-B592-B79779081583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4" creationId="{29C4C875-EBDF-B875-9DFC-215DC2E8A3B0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5" creationId="{CBFD4E2C-CCCD-F96A-B775-726882502C03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6" creationId="{78C3AB17-122C-529B-42B1-6902401BD078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7" creationId="{0AAC5505-0F01-56E3-E971-BBEE00C543A1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21" creationId="{8F6E0BF7-1629-F9DA-843F-7ECFEA6A1B85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22" creationId="{D936715D-D6B1-CAB2-02B7-26F96DF50BF8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24" creationId="{F21E8BFA-FCA4-F550-8F81-7C0B3BACFC95}"/>
          </ac:cxnSpMkLst>
        </pc:cxnChg>
        <pc:cxnChg chg="del topLvl">
          <ac:chgData name="Robert Horton" userId="885a253a-1f89-43e3-bab8-4c3002513a21" providerId="ADAL" clId="{20031E9C-AB62-460C-937C-35EA177C3A25}" dt="2022-11-11T20:11:24.607" v="308" actId="478"/>
          <ac:cxnSpMkLst>
            <pc:docMk/>
            <pc:sldMk cId="1108589397" sldId="278"/>
            <ac:cxnSpMk id="30" creationId="{234A9A4A-3BA5-D449-1D27-EB641F0F22A4}"/>
          </ac:cxnSpMkLst>
        </pc:cxnChg>
        <pc:cxnChg chg="del topLvl">
          <ac:chgData name="Robert Horton" userId="885a253a-1f89-43e3-bab8-4c3002513a21" providerId="ADAL" clId="{20031E9C-AB62-460C-937C-35EA177C3A25}" dt="2022-11-11T20:11:22.695" v="307" actId="478"/>
          <ac:cxnSpMkLst>
            <pc:docMk/>
            <pc:sldMk cId="1108589397" sldId="278"/>
            <ac:cxnSpMk id="31" creationId="{C7A641B5-FF1D-BD28-7F63-CCAD35AB6371}"/>
          </ac:cxnSpMkLst>
        </pc:cxnChg>
        <pc:cxnChg chg="del topLvl">
          <ac:chgData name="Robert Horton" userId="885a253a-1f89-43e3-bab8-4c3002513a21" providerId="ADAL" clId="{20031E9C-AB62-460C-937C-35EA177C3A25}" dt="2022-11-11T20:11:08.809" v="305" actId="478"/>
          <ac:cxnSpMkLst>
            <pc:docMk/>
            <pc:sldMk cId="1108589397" sldId="278"/>
            <ac:cxnSpMk id="32" creationId="{A6D3DE29-E349-9C4F-4A27-9A79FFD71C3B}"/>
          </ac:cxnSpMkLst>
        </pc:cxnChg>
        <pc:cxnChg chg="del topLvl">
          <ac:chgData name="Robert Horton" userId="885a253a-1f89-43e3-bab8-4c3002513a21" providerId="ADAL" clId="{20031E9C-AB62-460C-937C-35EA177C3A25}" dt="2022-11-11T20:11:18.789" v="306" actId="478"/>
          <ac:cxnSpMkLst>
            <pc:docMk/>
            <pc:sldMk cId="1108589397" sldId="278"/>
            <ac:cxnSpMk id="33" creationId="{DE4CA4B3-F05D-A82F-57C6-180EB42D6CD2}"/>
          </ac:cxnSpMkLst>
        </pc:cxnChg>
        <pc:cxnChg chg="del topLvl">
          <ac:chgData name="Robert Horton" userId="885a253a-1f89-43e3-bab8-4c3002513a21" providerId="ADAL" clId="{20031E9C-AB62-460C-937C-35EA177C3A25}" dt="2022-11-11T20:11:08.809" v="305" actId="478"/>
          <ac:cxnSpMkLst>
            <pc:docMk/>
            <pc:sldMk cId="1108589397" sldId="278"/>
            <ac:cxnSpMk id="34" creationId="{23D53BFF-7DF9-CC17-FC36-FA65121AAFD1}"/>
          </ac:cxnSpMkLst>
        </pc:cxnChg>
        <pc:cxnChg chg="del topLvl">
          <ac:chgData name="Robert Horton" userId="885a253a-1f89-43e3-bab8-4c3002513a21" providerId="ADAL" clId="{20031E9C-AB62-460C-937C-35EA177C3A25}" dt="2022-11-11T20:11:30.536" v="311" actId="478"/>
          <ac:cxnSpMkLst>
            <pc:docMk/>
            <pc:sldMk cId="1108589397" sldId="278"/>
            <ac:cxnSpMk id="35" creationId="{173C43C4-0E9E-F722-7551-56ED43C07539}"/>
          </ac:cxnSpMkLst>
        </pc:cxnChg>
        <pc:cxnChg chg="del topLvl">
          <ac:chgData name="Robert Horton" userId="885a253a-1f89-43e3-bab8-4c3002513a21" providerId="ADAL" clId="{20031E9C-AB62-460C-937C-35EA177C3A25}" dt="2022-11-11T20:11:26.522" v="309" actId="478"/>
          <ac:cxnSpMkLst>
            <pc:docMk/>
            <pc:sldMk cId="1108589397" sldId="278"/>
            <ac:cxnSpMk id="36" creationId="{D62E7BBA-E51B-9989-AD0C-2AEF6D1F319E}"/>
          </ac:cxnSpMkLst>
        </pc:cxnChg>
        <pc:cxnChg chg="del topLvl">
          <ac:chgData name="Robert Horton" userId="885a253a-1f89-43e3-bab8-4c3002513a21" providerId="ADAL" clId="{20031E9C-AB62-460C-937C-35EA177C3A25}" dt="2022-11-11T20:11:08.809" v="305" actId="478"/>
          <ac:cxnSpMkLst>
            <pc:docMk/>
            <pc:sldMk cId="1108589397" sldId="278"/>
            <ac:cxnSpMk id="37" creationId="{02692AF6-6930-7E02-1775-8EF51E1E17F8}"/>
          </ac:cxnSpMkLst>
        </pc:cxnChg>
        <pc:cxnChg chg="del topLvl">
          <ac:chgData name="Robert Horton" userId="885a253a-1f89-43e3-bab8-4c3002513a21" providerId="ADAL" clId="{20031E9C-AB62-460C-937C-35EA177C3A25}" dt="2022-11-11T20:11:08.809" v="305" actId="478"/>
          <ac:cxnSpMkLst>
            <pc:docMk/>
            <pc:sldMk cId="1108589397" sldId="278"/>
            <ac:cxnSpMk id="39" creationId="{92DD9489-A248-775B-89DC-9EF6366EB47F}"/>
          </ac:cxnSpMkLst>
        </pc:cxnChg>
        <pc:cxnChg chg="del topLvl">
          <ac:chgData name="Robert Horton" userId="885a253a-1f89-43e3-bab8-4c3002513a21" providerId="ADAL" clId="{20031E9C-AB62-460C-937C-35EA177C3A25}" dt="2022-11-11T20:11:18.789" v="306" actId="478"/>
          <ac:cxnSpMkLst>
            <pc:docMk/>
            <pc:sldMk cId="1108589397" sldId="278"/>
            <ac:cxnSpMk id="40" creationId="{22D2BD37-AE49-3B63-BF7D-7BECE10BE053}"/>
          </ac:cxnSpMkLst>
        </pc:cxnChg>
        <pc:cxnChg chg="del mod topLvl">
          <ac:chgData name="Robert Horton" userId="885a253a-1f89-43e3-bab8-4c3002513a21" providerId="ADAL" clId="{20031E9C-AB62-460C-937C-35EA177C3A25}" dt="2022-11-11T20:11:28.939" v="310" actId="478"/>
          <ac:cxnSpMkLst>
            <pc:docMk/>
            <pc:sldMk cId="1108589397" sldId="278"/>
            <ac:cxnSpMk id="42" creationId="{E4291B10-ACBE-DCAD-517F-620AC227F54D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48" creationId="{8462E5EE-383D-2374-AF60-F11462F5D73C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49" creationId="{8D38D7EC-8CF2-4CD2-69A9-749B73A159CA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0" creationId="{68B9D3CA-CECC-46EF-52B6-C2337DEAB49E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1" creationId="{5A43D2B8-3EEA-EAB0-188F-84CCD6A94903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2" creationId="{E4162FFD-3E13-82F2-900F-146D7C46951A}"/>
          </ac:cxnSpMkLst>
        </pc:cxnChg>
        <pc:cxnChg chg="del mod topLvl">
          <ac:chgData name="Robert Horton" userId="885a253a-1f89-43e3-bab8-4c3002513a21" providerId="ADAL" clId="{20031E9C-AB62-460C-937C-35EA177C3A25}" dt="2022-11-11T20:11:59.102" v="320" actId="478"/>
          <ac:cxnSpMkLst>
            <pc:docMk/>
            <pc:sldMk cId="1108589397" sldId="278"/>
            <ac:cxnSpMk id="53" creationId="{392B7CED-10A3-7D22-B567-0C525A99880B}"/>
          </ac:cxnSpMkLst>
        </pc:cxnChg>
        <pc:cxnChg chg="del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5" creationId="{F2D93BF6-4626-7C7A-860F-91D4867470B9}"/>
          </ac:cxnSpMkLst>
        </pc:cxnChg>
        <pc:cxnChg chg="del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6" creationId="{FAAC65D6-8C76-F04C-9A9A-E8329D5F27D1}"/>
          </ac:cxnSpMkLst>
        </pc:cxnChg>
        <pc:cxnChg chg="del mod topLvl">
          <ac:chgData name="Robert Horton" userId="885a253a-1f89-43e3-bab8-4c3002513a21" providerId="ADAL" clId="{20031E9C-AB62-460C-937C-35EA177C3A25}" dt="2022-11-11T20:11:51.301" v="318" actId="478"/>
          <ac:cxnSpMkLst>
            <pc:docMk/>
            <pc:sldMk cId="1108589397" sldId="278"/>
            <ac:cxnSpMk id="58" creationId="{CBC2CAB0-A085-49C1-08A7-5705AE2A3CF4}"/>
          </ac:cxnSpMkLst>
        </pc:cxnChg>
        <pc:cxnChg chg="del topLvl">
          <ac:chgData name="Robert Horton" userId="885a253a-1f89-43e3-bab8-4c3002513a21" providerId="ADAL" clId="{20031E9C-AB62-460C-937C-35EA177C3A25}" dt="2022-11-11T20:11:53.549" v="319" actId="478"/>
          <ac:cxnSpMkLst>
            <pc:docMk/>
            <pc:sldMk cId="1108589397" sldId="278"/>
            <ac:cxnSpMk id="59" creationId="{0FA95B56-E132-2E92-3A80-560B852536E8}"/>
          </ac:cxnSpMkLst>
        </pc:cxnChg>
        <pc:cxnChg chg="del topLvl">
          <ac:chgData name="Robert Horton" userId="885a253a-1f89-43e3-bab8-4c3002513a21" providerId="ADAL" clId="{20031E9C-AB62-460C-937C-35EA177C3A25}" dt="2022-11-11T20:11:32.725" v="312" actId="478"/>
          <ac:cxnSpMkLst>
            <pc:docMk/>
            <pc:sldMk cId="1108589397" sldId="278"/>
            <ac:cxnSpMk id="60" creationId="{E84EC578-7537-2EE2-40AB-B5B6AD3A4DA7}"/>
          </ac:cxnSpMkLst>
        </pc:cxnChg>
        <pc:cxnChg chg="del topLvl">
          <ac:chgData name="Robert Horton" userId="885a253a-1f89-43e3-bab8-4c3002513a21" providerId="ADAL" clId="{20031E9C-AB62-460C-937C-35EA177C3A25}" dt="2022-11-11T20:11:38.639" v="315" actId="478"/>
          <ac:cxnSpMkLst>
            <pc:docMk/>
            <pc:sldMk cId="1108589397" sldId="278"/>
            <ac:cxnSpMk id="62" creationId="{987FC942-2C4F-9857-8A97-D75986CE3BAC}"/>
          </ac:cxnSpMkLst>
        </pc:cxnChg>
        <pc:cxnChg chg="add mod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68" creationId="{9265BD1F-E8E9-9B3D-857D-83B3194645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4F65-8333-754F-A6F3-7D4D8A89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B21B0-FB0D-D82D-00C0-D31DF0F3D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BDC0-216A-1BCA-2A16-0C585E7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07A6-E36A-7EF7-890F-77546BD7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1D72-2174-7B24-9051-51FDB8A0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50F9-E582-7300-C1D7-D93686BD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602F-C8BE-109F-79E1-16DACAC7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375A-7421-AEC1-4233-691C20B7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B772-605B-90F0-AB11-0FB30425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7018-EC49-4A87-0F8A-1BFB1387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3EA17-B392-F0AD-FAFC-572C2B80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DF08-194D-FBFA-AD66-48F8DB6E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EFC2-7772-E9CE-563A-2DB18670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0DDC-FB0F-F1EE-8E3A-AFFE12F8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64F3-EDC7-D454-2369-6F731999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9DA3-DB13-B50F-BAFD-C37BE36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52C5-5AF5-1ECF-B322-B060242B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D999-7ADA-BF21-06EC-29E4F13A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7764-6FC4-BF3D-88D7-9C718EF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A60C-A96F-AE0C-D858-514B42D4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A776-41FC-870C-A4C2-8C38EE1D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BAB7-96FF-86F3-C3F6-4B4CBB56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6CBF-373F-B609-1173-48F6D422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30D4-B8AF-B686-A4A6-423932B7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EB03-747F-E586-A9C1-C7F8BA37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599-93CB-7220-1D9C-EC540A41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90D2-CD40-973D-D69B-EE368C61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84CB-ED12-CD39-5FA7-B31A7EA6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57F1E-AA02-BC91-2888-A46D8DD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163D-FBE3-884B-936B-9A60910E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AEC6-C55B-E62E-98F5-82CD0393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3A37-B9D4-709C-63E7-38EB32F4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0B9F-D705-0B00-E010-D73DD43B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60966-DB48-2F61-F427-3C1D1AEB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A3BD-1A12-C57E-4D5C-BABE7AC7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D39BC-E887-AF9C-C918-8A4D6AAED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9B7B6-6335-E50F-B24C-4274F997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9A4D1-19D3-BF2B-0878-E3430374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267DA-5288-6A6F-3D53-343C2BFD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4D2-E7D5-9091-35C0-3A81057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AC015-955A-4C91-6076-C00C276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84F35-F9D3-41AD-3066-A608E4B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F5192-B507-F035-0A87-CC3D045F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98165-6B59-B351-D599-116F8D27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56548-7CDC-4188-1084-C706F0CE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7FC45-7EC7-25B0-D576-A107022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037-6BB1-A579-8A30-47B2CC63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335F-E325-E538-5E48-139C9D5F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5457B-67FC-C318-0AA7-E14B7884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D84B-7948-5BC8-D2A3-4C9C3002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8CA1C-AD79-A222-8F42-9316A530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03EB-600D-B2F5-13EE-F0322A1F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2264-EA57-B6D0-F43C-2BDDEF8D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FF30E-B1FD-4B70-DFC7-19D0B8D28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58A7D-E85A-19A2-D330-FAB088C0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6D994-30B2-C1F0-61BB-9EC8D562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F205-9A0E-FA36-6A3B-F7D9F428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C0BA-F9F0-0029-9994-9A188DD5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7A89-F50B-BB5C-646B-A351BF3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ED6B-1505-EB35-F0AF-71DE1A53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CCB2-1FC2-DE65-76D2-CB7BDD57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131A-CFC1-4E12-9D04-E914517316D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2A-6FF7-1ED8-F0ED-1E3FB8298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BEB72-6235-A673-9064-3EF84628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yam.Tavakoli@microsoft.com" TargetMode="External"/><Relationship Id="rId7" Type="http://schemas.openxmlformats.org/officeDocument/2006/relationships/image" Target="../media/image3.jpeg"/><Relationship Id="rId2" Type="http://schemas.openxmlformats.org/officeDocument/2006/relationships/hyperlink" Target="mailto:rhorton@microsoft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mailto:John-Mark.Agosta@microsof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aryam.Tavakoli@microsoft.com" TargetMode="External"/><Relationship Id="rId2" Type="http://schemas.openxmlformats.org/officeDocument/2006/relationships/hyperlink" Target="mailto:rhorton@microsoft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mailto:john-mark.Agosta@microsoft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887CDE-F88C-9C1F-110D-FC46986B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636" y="432066"/>
            <a:ext cx="5065535" cy="6511082"/>
          </a:xfrm>
          <a:noFill/>
        </p:spPr>
        <p:txBody>
          <a:bodyPr>
            <a:noAutofit/>
          </a:bodyPr>
          <a:lstStyle/>
          <a:p>
            <a:r>
              <a:rPr lang="en-US" sz="3600" b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</a:rPr>
              <a:t>Approaches to Optimizing Medical Treatment Policy using Temporal Causal Model-Based Simulation</a:t>
            </a:r>
            <a:br>
              <a:rPr lang="en-US" sz="3200" b="1" cap="none">
                <a:latin typeface="Calibri" panose="020F0502020204030204" pitchFamily="34" charset="0"/>
                <a:ea typeface="Calibri"/>
                <a:cs typeface="Calibri"/>
              </a:rPr>
            </a:br>
            <a:br>
              <a:rPr lang="en-US" sz="3200" b="1" cap="none">
                <a:latin typeface="Calibri" panose="020F0502020204030204" pitchFamily="34" charset="0"/>
                <a:ea typeface="Calibri"/>
                <a:cs typeface="Calibri"/>
              </a:rPr>
            </a:br>
            <a:br>
              <a:rPr lang="en-US" sz="1600" b="1" cap="none">
                <a:latin typeface="Calibri" panose="020F0502020204030204" pitchFamily="34" charset="0"/>
              </a:rPr>
            </a:br>
            <a:br>
              <a:rPr lang="en-US" sz="1200" cap="none">
                <a:latin typeface="Calibri" panose="020F0502020204030204" pitchFamily="34" charset="0"/>
              </a:rPr>
            </a:br>
            <a:br>
              <a:rPr lang="en-US" sz="1200" cap="none">
                <a:latin typeface="Calibri" panose="020F0502020204030204" pitchFamily="34" charset="0"/>
              </a:rPr>
            </a:br>
            <a:r>
              <a:rPr lang="en-US" i="1" cap="none" err="1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+mj-lt"/>
                <a:cs typeface="+mj-lt"/>
              </a:rPr>
              <a:t>NeurIPS</a:t>
            </a: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+mj-lt"/>
                <a:cs typeface="+mj-lt"/>
              </a:rPr>
              <a:t> Workshop on Synthetic Data for Empowering ML Research</a:t>
            </a: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br>
              <a:rPr lang="en-US" i="1" cap="none">
                <a:latin typeface="Calibri" panose="020F0502020204030204" pitchFamily="34" charset="0"/>
              </a:rPr>
            </a:br>
            <a:br>
              <a:rPr lang="en-US" i="1" cap="none">
                <a:latin typeface="Calibri" panose="020F0502020204030204" pitchFamily="34" charset="0"/>
              </a:rPr>
            </a:b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2 Dec 2022</a:t>
            </a:r>
            <a:br>
              <a:rPr lang="en-US" sz="1200" cap="none">
                <a:latin typeface="Calibri" panose="020F0502020204030204" pitchFamily="34" charset="0"/>
              </a:rPr>
            </a:br>
            <a:endParaRPr lang="en-US" sz="2400" b="1" cap="none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E2AA05-1C32-EEB8-5427-513E003F2654}"/>
              </a:ext>
            </a:extLst>
          </p:cNvPr>
          <p:cNvSpPr txBox="1">
            <a:spLocks/>
          </p:cNvSpPr>
          <p:nvPr/>
        </p:nvSpPr>
        <p:spPr>
          <a:xfrm>
            <a:off x="1712543" y="874344"/>
            <a:ext cx="5138889" cy="585005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Robert M Horton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2"/>
              </a:rPr>
              <a:t>rhorton@microsoft.com</a:t>
            </a:r>
            <a:endParaRPr lang="en-US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Maryam Tavakoli </a:t>
            </a:r>
            <a:r>
              <a:rPr lang="en-US" err="1">
                <a:solidFill>
                  <a:schemeClr val="bg1"/>
                </a:solidFill>
              </a:rPr>
              <a:t>Hosseinabadi</a:t>
            </a:r>
            <a:r>
              <a:rPr lang="en-US">
                <a:solidFill>
                  <a:schemeClr val="bg1"/>
                </a:solidFill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3"/>
              </a:rPr>
              <a:t>Maryam.Tavakoli@microsoft.com</a:t>
            </a:r>
            <a:endParaRPr lang="en-US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John Mark Agosta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4"/>
              </a:rPr>
              <a:t>John-Mark.Agosta@microsoft.com</a:t>
            </a:r>
            <a:endParaRPr lang="en-US" sz="2000"/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DDB9D-FBEE-72AC-5DCD-057F05BEF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27" y="3175814"/>
            <a:ext cx="1201572" cy="1174055"/>
          </a:xfrm>
          <a:prstGeom prst="rect">
            <a:avLst/>
          </a:prstGeom>
        </p:spPr>
      </p:pic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B82417E-6773-92E4-2764-EB448EB50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28" y="1614521"/>
            <a:ext cx="1219370" cy="1219370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C25915F-E0A4-A0D5-09D8-48B9756A5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06" y="4691792"/>
            <a:ext cx="1056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ubtitle 2">
            <a:extLst>
              <a:ext uri="{FF2B5EF4-FFF2-40B4-BE49-F238E27FC236}">
                <a16:creationId xmlns:a16="http://schemas.microsoft.com/office/drawing/2014/main" id="{4412CBD3-6D77-0A4C-57B9-4F28E9698A1C}"/>
              </a:ext>
            </a:extLst>
          </p:cNvPr>
          <p:cNvSpPr txBox="1">
            <a:spLocks/>
          </p:cNvSpPr>
          <p:nvPr/>
        </p:nvSpPr>
        <p:spPr>
          <a:xfrm>
            <a:off x="1289031" y="6217078"/>
            <a:ext cx="9613931" cy="75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</a:rPr>
              <a:t>Bogovirus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disease model incorporates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confounding by severity</a:t>
            </a:r>
            <a:endParaRPr lang="en-US" sz="2400" b="1" dirty="0"/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DDCB040A-A743-CBAF-4ABC-5178887A6EF8}"/>
              </a:ext>
            </a:extLst>
          </p:cNvPr>
          <p:cNvSpPr txBox="1">
            <a:spLocks/>
          </p:cNvSpPr>
          <p:nvPr/>
        </p:nvSpPr>
        <p:spPr>
          <a:xfrm>
            <a:off x="1705689" y="141086"/>
            <a:ext cx="8780619" cy="13978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Build simulators with causal models extended by domain knowledge</a:t>
            </a:r>
            <a:endParaRPr lang="en-US" sz="10000" b="1" dirty="0">
              <a:solidFill>
                <a:srgbClr val="0070C0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F6DFEA26-114F-EAFE-E8F3-F7C9D904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1" y="1663438"/>
            <a:ext cx="10273553" cy="45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B62BF28-F4C9-B994-DBFD-D126DD4F1282}"/>
              </a:ext>
            </a:extLst>
          </p:cNvPr>
          <p:cNvSpPr txBox="1">
            <a:spLocks/>
          </p:cNvSpPr>
          <p:nvPr/>
        </p:nvSpPr>
        <p:spPr>
          <a:xfrm>
            <a:off x="1880662" y="147577"/>
            <a:ext cx="8755792" cy="1618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Use domain knowledge to extrapolate predictions </a:t>
            </a:r>
            <a:endParaRPr lang="en-US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307DA-BB61-B0B1-A63F-4DB1282A3388}"/>
              </a:ext>
            </a:extLst>
          </p:cNvPr>
          <p:cNvGrpSpPr/>
          <p:nvPr/>
        </p:nvGrpSpPr>
        <p:grpSpPr>
          <a:xfrm>
            <a:off x="1013202" y="2075306"/>
            <a:ext cx="10345413" cy="4782694"/>
            <a:chOff x="11086842" y="15458918"/>
            <a:chExt cx="10345413" cy="4782694"/>
          </a:xfrm>
        </p:grpSpPr>
        <p:pic>
          <p:nvPicPr>
            <p:cNvPr id="4" name="Picture 3" descr="Calendar&#10;&#10;Description automatically generated">
              <a:extLst>
                <a:ext uri="{FF2B5EF4-FFF2-40B4-BE49-F238E27FC236}">
                  <a16:creationId xmlns:a16="http://schemas.microsoft.com/office/drawing/2014/main" id="{B12E25C8-610F-A042-E0AA-F9B56CCD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9498" y="16055203"/>
              <a:ext cx="9480102" cy="365791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D4491D-F764-A0C4-DDFA-7FD8566D069C}"/>
                </a:ext>
              </a:extLst>
            </p:cNvPr>
            <p:cNvGrpSpPr/>
            <p:nvPr/>
          </p:nvGrpSpPr>
          <p:grpSpPr>
            <a:xfrm>
              <a:off x="11760197" y="17513201"/>
              <a:ext cx="9138847" cy="1031847"/>
              <a:chOff x="11760197" y="17513201"/>
              <a:chExt cx="9138847" cy="103184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A942C26-C864-4ECB-400A-90AF9A950912}"/>
                  </a:ext>
                </a:extLst>
              </p:cNvPr>
              <p:cNvCxnSpPr/>
              <p:nvPr/>
            </p:nvCxnSpPr>
            <p:spPr>
              <a:xfrm flipH="1">
                <a:off x="11760197" y="17954355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4C57478-FE3A-28F7-3114-30169DD67413}"/>
                  </a:ext>
                </a:extLst>
              </p:cNvPr>
              <p:cNvCxnSpPr/>
              <p:nvPr/>
            </p:nvCxnSpPr>
            <p:spPr>
              <a:xfrm flipH="1">
                <a:off x="14904447" y="17874146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49BF28-58D3-5E08-D42A-DE6E40412330}"/>
                  </a:ext>
                </a:extLst>
              </p:cNvPr>
              <p:cNvCxnSpPr/>
              <p:nvPr/>
            </p:nvCxnSpPr>
            <p:spPr>
              <a:xfrm flipH="1">
                <a:off x="18040703" y="17513201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4184EFD-5D9F-5D5F-E682-FD8482C2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75465" y="18545048"/>
                <a:ext cx="72189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DCA2D7C-1BBD-89B9-BDA2-A9B58352B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5953" y="18211029"/>
                <a:ext cx="485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E8FFE-A641-BA19-1EA7-7155EC426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073" y="18203009"/>
                <a:ext cx="485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CB48AE-E8C0-E8BD-4403-13B620314F85}"/>
                </a:ext>
              </a:extLst>
            </p:cNvPr>
            <p:cNvSpPr txBox="1"/>
            <p:nvPr/>
          </p:nvSpPr>
          <p:spPr>
            <a:xfrm>
              <a:off x="12822987" y="19656837"/>
              <a:ext cx="7183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No data for extreme values – extrapolate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E2BE8B-725A-0BCB-C4A0-D16D173D2856}"/>
                </a:ext>
              </a:extLst>
            </p:cNvPr>
            <p:cNvSpPr txBox="1"/>
            <p:nvPr/>
          </p:nvSpPr>
          <p:spPr>
            <a:xfrm>
              <a:off x="11086842" y="15458918"/>
              <a:ext cx="10345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/>
                <a:t>Conditional Probability Table from Bayes Net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63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B62BF28-F4C9-B994-DBFD-D126DD4F1282}"/>
              </a:ext>
            </a:extLst>
          </p:cNvPr>
          <p:cNvSpPr txBox="1">
            <a:spLocks/>
          </p:cNvSpPr>
          <p:nvPr/>
        </p:nvSpPr>
        <p:spPr>
          <a:xfrm>
            <a:off x="190499" y="1061856"/>
            <a:ext cx="3530600" cy="4734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Causal models use data + domain knowledge</a:t>
            </a:r>
            <a:endParaRPr lang="en-US" sz="54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3CF9DC3-E927-86AF-F79E-00AD6401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99" y="817556"/>
            <a:ext cx="8316560" cy="51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, histogram&#10;&#10;Description automatically generated">
            <a:extLst>
              <a:ext uri="{FF2B5EF4-FFF2-40B4-BE49-F238E27FC236}">
                <a16:creationId xmlns:a16="http://schemas.microsoft.com/office/drawing/2014/main" id="{51AE2FD7-7509-53F2-BB3C-4B434DE7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65" y="1078966"/>
            <a:ext cx="6151484" cy="55070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238CC5E-BA19-852F-FC1C-3FAD9AC18291}"/>
              </a:ext>
            </a:extLst>
          </p:cNvPr>
          <p:cNvSpPr txBox="1">
            <a:spLocks/>
          </p:cNvSpPr>
          <p:nvPr/>
        </p:nvSpPr>
        <p:spPr>
          <a:xfrm>
            <a:off x="1509256" y="198510"/>
            <a:ext cx="9377502" cy="184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Explore policies in simulations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5759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EB17139-8F84-E37D-90F2-2ABCA43CEE31}"/>
              </a:ext>
            </a:extLst>
          </p:cNvPr>
          <p:cNvSpPr txBox="1">
            <a:spLocks/>
          </p:cNvSpPr>
          <p:nvPr/>
        </p:nvSpPr>
        <p:spPr>
          <a:xfrm>
            <a:off x="392723" y="2045677"/>
            <a:ext cx="7943629" cy="2665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3100" i="1" dirty="0"/>
              <a:t>Approaches to Optimizing Medical Treatment Policy using Temporal Causal Model-Based Simulation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3100" i="1" dirty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/>
              <a:t>SyntheticData4ML Workshop, NeurIPS 2022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Robert Horton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rhorton@microsoft.com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Maryam Tavakoli Hosseinabadi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Maryam.Tavakoli@microsoft.com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John-Mark Agosta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john-mark.Agosta@microsoft.com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3200" dirty="0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9F0BEAAE-2461-3E05-4EB8-A596C6AE7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21" y="1772208"/>
            <a:ext cx="3064693" cy="30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140A-3014-DDC0-DFB8-FB720475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213"/>
            <a:ext cx="10515600" cy="1133475"/>
          </a:xfrm>
        </p:spPr>
        <p:txBody>
          <a:bodyPr/>
          <a:lstStyle/>
          <a:p>
            <a:pPr algn="ctr"/>
            <a:r>
              <a:rPr lang="en-US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47724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6E5F31E-626C-6778-0862-5A18D77574D8}"/>
              </a:ext>
            </a:extLst>
          </p:cNvPr>
          <p:cNvSpPr/>
          <p:nvPr/>
        </p:nvSpPr>
        <p:spPr>
          <a:xfrm>
            <a:off x="4536486" y="1520755"/>
            <a:ext cx="2226956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6ED71-04FC-FABE-8B0F-F5A2D580C715}"/>
              </a:ext>
            </a:extLst>
          </p:cNvPr>
          <p:cNvSpPr/>
          <p:nvPr/>
        </p:nvSpPr>
        <p:spPr>
          <a:xfrm>
            <a:off x="6144103" y="4267529"/>
            <a:ext cx="927445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drug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E2F1AC-1D13-32BB-11D8-90A06001BFF5}"/>
              </a:ext>
            </a:extLst>
          </p:cNvPr>
          <p:cNvSpPr/>
          <p:nvPr/>
        </p:nvSpPr>
        <p:spPr>
          <a:xfrm>
            <a:off x="4571148" y="2539809"/>
            <a:ext cx="1683775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5A0EAF9-E246-1AFE-336D-7A639F0AFBCE}"/>
              </a:ext>
            </a:extLst>
          </p:cNvPr>
          <p:cNvSpPr/>
          <p:nvPr/>
        </p:nvSpPr>
        <p:spPr>
          <a:xfrm>
            <a:off x="4509810" y="4750881"/>
            <a:ext cx="691254" cy="421013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B2E809-2FD1-8271-B9C0-A5AE7AE849ED}"/>
              </a:ext>
            </a:extLst>
          </p:cNvPr>
          <p:cNvSpPr/>
          <p:nvPr/>
        </p:nvSpPr>
        <p:spPr>
          <a:xfrm>
            <a:off x="5201754" y="5493893"/>
            <a:ext cx="1498888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severity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EFD3401-62B7-BCDE-AA65-CA2D3EE45E83}"/>
              </a:ext>
            </a:extLst>
          </p:cNvPr>
          <p:cNvCxnSpPr>
            <a:cxnSpLocks/>
          </p:cNvCxnSpPr>
          <p:nvPr/>
        </p:nvCxnSpPr>
        <p:spPr>
          <a:xfrm flipV="1">
            <a:off x="2812352" y="1823384"/>
            <a:ext cx="1723439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1E5EF34-42BA-D3CB-336E-A6C88D18CBDD}"/>
              </a:ext>
            </a:extLst>
          </p:cNvPr>
          <p:cNvCxnSpPr>
            <a:cxnSpLocks/>
          </p:cNvCxnSpPr>
          <p:nvPr/>
        </p:nvCxnSpPr>
        <p:spPr>
          <a:xfrm>
            <a:off x="6762746" y="1823384"/>
            <a:ext cx="2246462" cy="398082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795F738-189F-22AB-02E2-65570C10AFA3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6762747" y="1823384"/>
            <a:ext cx="2094578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82605F7-6FFA-0809-CEC3-184A3786C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5086" y="4935574"/>
            <a:ext cx="923735" cy="192905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71AB1C9-1D4E-7319-4161-27C4029421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8505" y="3108902"/>
            <a:ext cx="1122461" cy="1194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3E1D229-D537-EDB0-B592-B79779081583}"/>
              </a:ext>
            </a:extLst>
          </p:cNvPr>
          <p:cNvCxnSpPr>
            <a:cxnSpLocks/>
          </p:cNvCxnSpPr>
          <p:nvPr/>
        </p:nvCxnSpPr>
        <p:spPr>
          <a:xfrm>
            <a:off x="7070853" y="4570158"/>
            <a:ext cx="276905" cy="52377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9C4C875-EBDF-B875-9DFC-215DC2E8A3B0}"/>
              </a:ext>
            </a:extLst>
          </p:cNvPr>
          <p:cNvCxnSpPr>
            <a:cxnSpLocks/>
          </p:cNvCxnSpPr>
          <p:nvPr/>
        </p:nvCxnSpPr>
        <p:spPr>
          <a:xfrm>
            <a:off x="6699947" y="5796524"/>
            <a:ext cx="2309261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BFD4E2C-CCCD-F96A-B775-726882502C03}"/>
              </a:ext>
            </a:extLst>
          </p:cNvPr>
          <p:cNvCxnSpPr>
            <a:cxnSpLocks/>
          </p:cNvCxnSpPr>
          <p:nvPr/>
        </p:nvCxnSpPr>
        <p:spPr>
          <a:xfrm>
            <a:off x="6254228" y="2842439"/>
            <a:ext cx="1093531" cy="2251498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8C3AB17-122C-529B-42B1-6902401BD078}"/>
              </a:ext>
            </a:extLst>
          </p:cNvPr>
          <p:cNvCxnSpPr>
            <a:cxnSpLocks/>
          </p:cNvCxnSpPr>
          <p:nvPr/>
        </p:nvCxnSpPr>
        <p:spPr>
          <a:xfrm rot="10800000">
            <a:off x="4602259" y="5171895"/>
            <a:ext cx="598805" cy="624632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AC5505-0F01-56E3-E971-BBEE00C543A1}"/>
              </a:ext>
            </a:extLst>
          </p:cNvPr>
          <p:cNvCxnSpPr>
            <a:cxnSpLocks/>
          </p:cNvCxnSpPr>
          <p:nvPr/>
        </p:nvCxnSpPr>
        <p:spPr>
          <a:xfrm flipV="1">
            <a:off x="2791789" y="2842439"/>
            <a:ext cx="1778664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50691CE-05F3-6237-1805-6317741AF0CF}"/>
              </a:ext>
            </a:extLst>
          </p:cNvPr>
          <p:cNvSpPr/>
          <p:nvPr/>
        </p:nvSpPr>
        <p:spPr>
          <a:xfrm>
            <a:off x="4341278" y="3820389"/>
            <a:ext cx="1359213" cy="4226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toxicity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F6E0BF7-1629-F9DA-843F-7ECFEA6A1B85}"/>
              </a:ext>
            </a:extLst>
          </p:cNvPr>
          <p:cNvCxnSpPr>
            <a:cxnSpLocks/>
            <a:endCxn id="6" idx="5"/>
          </p:cNvCxnSpPr>
          <p:nvPr/>
        </p:nvCxnSpPr>
        <p:spPr>
          <a:xfrm rot="16200000" flipH="1">
            <a:off x="4804092" y="4459162"/>
            <a:ext cx="507818" cy="756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936715D-D6B1-CAB2-02B7-26F96DF50BF8}"/>
              </a:ext>
            </a:extLst>
          </p:cNvPr>
          <p:cNvCxnSpPr>
            <a:cxnSpLocks/>
          </p:cNvCxnSpPr>
          <p:nvPr/>
        </p:nvCxnSpPr>
        <p:spPr>
          <a:xfrm rot="5400000">
            <a:off x="4878604" y="3286652"/>
            <a:ext cx="675322" cy="39215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0F654F-DFFD-32A0-2CEA-0E8DC5666BBE}"/>
              </a:ext>
            </a:extLst>
          </p:cNvPr>
          <p:cNvSpPr/>
          <p:nvPr/>
        </p:nvSpPr>
        <p:spPr>
          <a:xfrm>
            <a:off x="6700642" y="5093937"/>
            <a:ext cx="1295624" cy="445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efficacy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21E8BFA-FCA4-F550-8F81-7C0B3BACFC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43220" y="5037529"/>
            <a:ext cx="329991" cy="120337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4C195B5-3933-1004-ED8A-0985267AF07B}"/>
              </a:ext>
            </a:extLst>
          </p:cNvPr>
          <p:cNvSpPr/>
          <p:nvPr/>
        </p:nvSpPr>
        <p:spPr>
          <a:xfrm>
            <a:off x="1487791" y="1528444"/>
            <a:ext cx="2226956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infection_prev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35E05D-AF76-065D-9B4C-201CE86B6947}"/>
              </a:ext>
            </a:extLst>
          </p:cNvPr>
          <p:cNvSpPr/>
          <p:nvPr/>
        </p:nvSpPr>
        <p:spPr>
          <a:xfrm>
            <a:off x="1199021" y="2547499"/>
            <a:ext cx="2495163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cum_drug_prev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B5CDF7-2254-EBF6-A95D-A2F0B9F4F233}"/>
              </a:ext>
            </a:extLst>
          </p:cNvPr>
          <p:cNvSpPr/>
          <p:nvPr/>
        </p:nvSpPr>
        <p:spPr>
          <a:xfrm>
            <a:off x="9009903" y="5501583"/>
            <a:ext cx="2167256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severity_next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39C1C97B-5BC4-D240-5EE1-ECA1212C5D28}"/>
              </a:ext>
            </a:extLst>
          </p:cNvPr>
          <p:cNvSpPr/>
          <p:nvPr/>
        </p:nvSpPr>
        <p:spPr>
          <a:xfrm>
            <a:off x="8857325" y="1620566"/>
            <a:ext cx="858253" cy="421013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live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265BD1F-E8E9-9B3D-857D-83B3194645AF}"/>
              </a:ext>
            </a:extLst>
          </p:cNvPr>
          <p:cNvCxnSpPr>
            <a:cxnSpLocks/>
            <a:stCxn id="6" idx="3"/>
            <a:endCxn id="63" idx="4"/>
          </p:cNvCxnSpPr>
          <p:nvPr/>
        </p:nvCxnSpPr>
        <p:spPr>
          <a:xfrm rot="10800000" flipH="1">
            <a:off x="4509810" y="1620566"/>
            <a:ext cx="4452768" cy="3340822"/>
          </a:xfrm>
          <a:prstGeom prst="curvedConnector4">
            <a:avLst>
              <a:gd name="adj1" fmla="val -85565"/>
              <a:gd name="adj2" fmla="val 128891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703A1D-DB52-49FD-6C03-2126D8F99680}"/>
              </a:ext>
            </a:extLst>
          </p:cNvPr>
          <p:cNvGrpSpPr>
            <a:grpSpLocks noChangeAspect="1"/>
          </p:cNvGrpSpPr>
          <p:nvPr/>
        </p:nvGrpSpPr>
        <p:grpSpPr>
          <a:xfrm>
            <a:off x="221121" y="911627"/>
            <a:ext cx="11749758" cy="5034746"/>
            <a:chOff x="3070177" y="6477518"/>
            <a:chExt cx="15666344" cy="671299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6E5F31E-626C-6778-0862-5A18D77574D8}"/>
                </a:ext>
              </a:extLst>
            </p:cNvPr>
            <p:cNvSpPr/>
            <p:nvPr/>
          </p:nvSpPr>
          <p:spPr>
            <a:xfrm>
              <a:off x="8722397" y="6730888"/>
              <a:ext cx="296927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infection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856ED71-04FC-FABE-8B0F-F5A2D580C715}"/>
                </a:ext>
              </a:extLst>
            </p:cNvPr>
            <p:cNvSpPr/>
            <p:nvPr/>
          </p:nvSpPr>
          <p:spPr>
            <a:xfrm>
              <a:off x="10865886" y="10393253"/>
              <a:ext cx="1236593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E2F1AC-1D13-32BB-11D8-90A06001BFF5}"/>
                </a:ext>
              </a:extLst>
            </p:cNvPr>
            <p:cNvSpPr/>
            <p:nvPr/>
          </p:nvSpPr>
          <p:spPr>
            <a:xfrm>
              <a:off x="8768613" y="8089627"/>
              <a:ext cx="2245033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cum_drug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5A0EAF9-E246-1AFE-336D-7A639F0AFBCE}"/>
                </a:ext>
              </a:extLst>
            </p:cNvPr>
            <p:cNvSpPr/>
            <p:nvPr/>
          </p:nvSpPr>
          <p:spPr>
            <a:xfrm>
              <a:off x="8686829" y="11037723"/>
              <a:ext cx="1786939" cy="56135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B2E809-2FD1-8271-B9C0-A5AE7AE849ED}"/>
                </a:ext>
              </a:extLst>
            </p:cNvPr>
            <p:cNvSpPr/>
            <p:nvPr/>
          </p:nvSpPr>
          <p:spPr>
            <a:xfrm>
              <a:off x="9609421" y="12028406"/>
              <a:ext cx="1998517" cy="80701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severity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1EFD3401-62B7-BCDE-AA65-CA2D3EE45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3551" y="7134394"/>
              <a:ext cx="2297919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1E5EF34-42BA-D3CB-336E-A6C88D18CB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90744" y="7134394"/>
              <a:ext cx="2995282" cy="53077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C795F738-189F-22AB-02E2-65570C10A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8651" y="7134394"/>
              <a:ext cx="1342093" cy="3903328"/>
            </a:xfrm>
            <a:prstGeom prst="curvedConnector4">
              <a:avLst>
                <a:gd name="adj1" fmla="val -23326"/>
                <a:gd name="adj2" fmla="val 55169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082605F7-6FFA-0809-CEC3-184A3786C1A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120531" y="11283980"/>
              <a:ext cx="1231647" cy="25720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71AB1C9-1D4E-7319-4161-27C4029421E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38422" y="8848418"/>
              <a:ext cx="1496614" cy="159305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B3E1D229-D537-EDB0-B592-B79779081583}"/>
                </a:ext>
              </a:extLst>
            </p:cNvPr>
            <p:cNvCxnSpPr>
              <a:cxnSpLocks/>
            </p:cNvCxnSpPr>
            <p:nvPr/>
          </p:nvCxnSpPr>
          <p:spPr>
            <a:xfrm>
              <a:off x="12101553" y="10796759"/>
              <a:ext cx="369207" cy="69837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29C4C875-EBDF-B875-9DFC-215DC2E8A3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7011" y="12431913"/>
              <a:ext cx="3079015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CBFD4E2C-CCCD-F96A-B775-726882502C03}"/>
                </a:ext>
              </a:extLst>
            </p:cNvPr>
            <p:cNvCxnSpPr>
              <a:cxnSpLocks/>
            </p:cNvCxnSpPr>
            <p:nvPr/>
          </p:nvCxnSpPr>
          <p:spPr>
            <a:xfrm>
              <a:off x="11012719" y="8493134"/>
              <a:ext cx="1458041" cy="300199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78C3AB17-122C-529B-42B1-6902401BD07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0094" y="11599075"/>
              <a:ext cx="798406" cy="83284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0AAC5505-0F01-56E3-E971-BBEE00C54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134" y="8493134"/>
              <a:ext cx="2371552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9C67A-D884-7592-7923-13488110556A}"/>
                </a:ext>
              </a:extLst>
            </p:cNvPr>
            <p:cNvSpPr txBox="1"/>
            <p:nvPr/>
          </p:nvSpPr>
          <p:spPr>
            <a:xfrm>
              <a:off x="8070131" y="12798418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FE63A5-00DF-BF10-DE55-11EE4AFC0FE4}"/>
                </a:ext>
              </a:extLst>
            </p:cNvPr>
            <p:cNvSpPr txBox="1"/>
            <p:nvPr/>
          </p:nvSpPr>
          <p:spPr>
            <a:xfrm>
              <a:off x="13476148" y="12798418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t+1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0691CE-05F3-6237-1805-6317741AF0CF}"/>
                </a:ext>
              </a:extLst>
            </p:cNvPr>
            <p:cNvSpPr/>
            <p:nvPr/>
          </p:nvSpPr>
          <p:spPr>
            <a:xfrm>
              <a:off x="8462119" y="9797067"/>
              <a:ext cx="1812284" cy="563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F6E0BF7-1629-F9DA-843F-7ECFEA6A1B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50170" y="10420556"/>
              <a:ext cx="677090" cy="55724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D936715D-D6B1-CAB2-02B7-26F96DF50B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78555" y="9085418"/>
              <a:ext cx="900429" cy="5228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0F654F-DFFD-32A0-2CEA-0E8DC5666BBE}"/>
                </a:ext>
              </a:extLst>
            </p:cNvPr>
            <p:cNvSpPr/>
            <p:nvPr/>
          </p:nvSpPr>
          <p:spPr>
            <a:xfrm>
              <a:off x="11607938" y="11495131"/>
              <a:ext cx="1727498" cy="59404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21E8BFA-FCA4-F550-8F81-7C0B3BACFC9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664709" y="11419920"/>
              <a:ext cx="439988" cy="160450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4C195B5-3933-1004-ED8A-0985267AF07B}"/>
                </a:ext>
              </a:extLst>
            </p:cNvPr>
            <p:cNvSpPr/>
            <p:nvPr/>
          </p:nvSpPr>
          <p:spPr>
            <a:xfrm>
              <a:off x="3455204" y="6741140"/>
              <a:ext cx="296927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infection_prev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8BA50D-A319-AAD5-B5DB-5DB6964FA58B}"/>
                </a:ext>
              </a:extLst>
            </p:cNvPr>
            <p:cNvSpPr/>
            <p:nvPr/>
          </p:nvSpPr>
          <p:spPr>
            <a:xfrm>
              <a:off x="5475837" y="10403505"/>
              <a:ext cx="1236593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35E05D-AF76-065D-9B4C-201CE86B6947}"/>
                </a:ext>
              </a:extLst>
            </p:cNvPr>
            <p:cNvSpPr/>
            <p:nvPr/>
          </p:nvSpPr>
          <p:spPr>
            <a:xfrm>
              <a:off x="3070177" y="8099880"/>
              <a:ext cx="332688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cum_drug_prev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5D70BB5-BECA-6548-9206-AEC1B1E82D89}"/>
                </a:ext>
              </a:extLst>
            </p:cNvPr>
            <p:cNvSpPr/>
            <p:nvPr/>
          </p:nvSpPr>
          <p:spPr>
            <a:xfrm>
              <a:off x="3294887" y="11047975"/>
              <a:ext cx="1786939" cy="561351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A6D1BAF-8EE3-0E69-9F1B-2DE337625454}"/>
                </a:ext>
              </a:extLst>
            </p:cNvPr>
            <p:cNvSpPr/>
            <p:nvPr/>
          </p:nvSpPr>
          <p:spPr>
            <a:xfrm>
              <a:off x="4217478" y="12038659"/>
              <a:ext cx="1998517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severity</a:t>
              </a: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234A9A4A-3BA5-D449-1D27-EB641F0F22A4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79" y="7144648"/>
              <a:ext cx="3184943" cy="5287266"/>
            </a:xfrm>
            <a:prstGeom prst="curvedConnector3">
              <a:avLst>
                <a:gd name="adj1" fmla="val 31652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C7A641B5-FF1D-BD28-7F63-CCAD35AB6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7621" y="7144649"/>
              <a:ext cx="1466843" cy="3903328"/>
            </a:xfrm>
            <a:prstGeom prst="curvedConnector4">
              <a:avLst>
                <a:gd name="adj1" fmla="val -21343"/>
                <a:gd name="adj2" fmla="val 55169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A6D3DE29-E349-9C4F-4A27-9A79FFD71C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30465" y="11293288"/>
              <a:ext cx="1231647" cy="259100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E4CA4B3-F05D-A82F-57C6-180EB42D6C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43142" y="8952512"/>
              <a:ext cx="1496614" cy="140537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23D53BFF-7DF9-CC17-FC36-FA65121AAFD1}"/>
                </a:ext>
              </a:extLst>
            </p:cNvPr>
            <p:cNvCxnSpPr>
              <a:cxnSpLocks/>
            </p:cNvCxnSpPr>
            <p:nvPr/>
          </p:nvCxnSpPr>
          <p:spPr>
            <a:xfrm>
              <a:off x="6712201" y="10807011"/>
              <a:ext cx="369207" cy="69837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173C43C4-0E9E-F722-7551-56ED43C07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5995" y="12431914"/>
              <a:ext cx="3393425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62E7BBA-E51B-9989-AD0C-2AEF6D1F319E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62" y="8503387"/>
              <a:ext cx="684577" cy="300199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02692AF6-6930-7E02-1775-8EF51E1E17F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19078" y="11609327"/>
              <a:ext cx="798405" cy="832841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9D00EF-CD8B-FFC9-33A4-2988BE3002CB}"/>
                </a:ext>
              </a:extLst>
            </p:cNvPr>
            <p:cNvSpPr/>
            <p:nvPr/>
          </p:nvSpPr>
          <p:spPr>
            <a:xfrm>
              <a:off x="3070177" y="9807320"/>
              <a:ext cx="1812284" cy="5635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92DD9489-A248-775B-89DC-9EF6366EB4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9157" y="10430811"/>
              <a:ext cx="677090" cy="55724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22D2BD37-AE49-3B63-BF7D-7BECE10BE0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82328" y="9000888"/>
              <a:ext cx="900429" cy="71243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B2DEA8-BE9C-FFB9-0E2D-2D8E7C439CCF}"/>
                </a:ext>
              </a:extLst>
            </p:cNvPr>
            <p:cNvSpPr/>
            <p:nvPr/>
          </p:nvSpPr>
          <p:spPr>
            <a:xfrm>
              <a:off x="6217888" y="11505383"/>
              <a:ext cx="1727498" cy="594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E4291B10-ACBE-DCAD-517F-620AC227F54D}"/>
                </a:ext>
              </a:extLst>
            </p:cNvPr>
            <p:cNvCxnSpPr>
              <a:cxnSpLocks/>
              <a:stCxn id="41" idx="5"/>
              <a:endCxn id="7" idx="2"/>
            </p:cNvCxnSpPr>
            <p:nvPr/>
          </p:nvCxnSpPr>
          <p:spPr>
            <a:xfrm rot="16200000" flipH="1">
              <a:off x="8441169" y="11263659"/>
              <a:ext cx="419483" cy="1917021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7C4979-8611-1C9B-0A0E-4227D4C6FD34}"/>
                </a:ext>
              </a:extLst>
            </p:cNvPr>
            <p:cNvSpPr/>
            <p:nvPr/>
          </p:nvSpPr>
          <p:spPr>
            <a:xfrm>
              <a:off x="14273752" y="6741140"/>
              <a:ext cx="2969274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infection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D994F0-1807-4CE2-685E-A9B8978F0242}"/>
                </a:ext>
              </a:extLst>
            </p:cNvPr>
            <p:cNvSpPr/>
            <p:nvPr/>
          </p:nvSpPr>
          <p:spPr>
            <a:xfrm>
              <a:off x="16365591" y="10403505"/>
              <a:ext cx="1236593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50BE87-F830-6A1A-A33A-E1183AC1AB0B}"/>
                </a:ext>
              </a:extLst>
            </p:cNvPr>
            <p:cNvSpPr/>
            <p:nvPr/>
          </p:nvSpPr>
          <p:spPr>
            <a:xfrm>
              <a:off x="14131450" y="8099880"/>
              <a:ext cx="2283282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99DC0DE4-05F5-86C3-926A-B438EA7327F4}"/>
                </a:ext>
              </a:extLst>
            </p:cNvPr>
            <p:cNvSpPr/>
            <p:nvPr/>
          </p:nvSpPr>
          <p:spPr>
            <a:xfrm>
              <a:off x="14087914" y="11047975"/>
              <a:ext cx="1786939" cy="561351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4B5CDF7-2254-EBF6-A95D-A2F0B9F4F233}"/>
                </a:ext>
              </a:extLst>
            </p:cNvPr>
            <p:cNvSpPr/>
            <p:nvPr/>
          </p:nvSpPr>
          <p:spPr>
            <a:xfrm>
              <a:off x="14686953" y="12038659"/>
              <a:ext cx="2889675" cy="80701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severity_next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8462E5EE-383D-2374-AF60-F11462F5D73C}"/>
                </a:ext>
              </a:extLst>
            </p:cNvPr>
            <p:cNvCxnSpPr>
              <a:cxnSpLocks/>
              <a:stCxn id="43" idx="6"/>
              <a:endCxn id="46" idx="5"/>
            </p:cNvCxnSpPr>
            <p:nvPr/>
          </p:nvCxnSpPr>
          <p:spPr>
            <a:xfrm flipH="1">
              <a:off x="15750663" y="7144647"/>
              <a:ext cx="1492363" cy="3903328"/>
            </a:xfrm>
            <a:prstGeom prst="curvedConnector4">
              <a:avLst>
                <a:gd name="adj1" fmla="val -20978"/>
                <a:gd name="adj2" fmla="val 55169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8D38D7EC-8CF2-4CD2-69A9-749B73A159CA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rot="5400000" flipH="1" flipV="1">
              <a:off x="15682958" y="11356025"/>
              <a:ext cx="1231647" cy="13361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68B9D3CA-CECC-46EF-52B6-C2337DEAB49E}"/>
                </a:ext>
              </a:extLst>
            </p:cNvPr>
            <p:cNvCxnSpPr>
              <a:cxnSpLocks/>
              <a:stCxn id="44" idx="0"/>
              <a:endCxn id="45" idx="4"/>
            </p:cNvCxnSpPr>
            <p:nvPr/>
          </p:nvCxnSpPr>
          <p:spPr>
            <a:xfrm rot="16200000" flipV="1">
              <a:off x="15380183" y="8799798"/>
              <a:ext cx="1496614" cy="171079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5A43D2B8-3EEA-EAB0-188F-84CCD6A94903}"/>
                </a:ext>
              </a:extLst>
            </p:cNvPr>
            <p:cNvCxnSpPr>
              <a:cxnSpLocks/>
              <a:stCxn id="44" idx="6"/>
              <a:endCxn id="57" idx="0"/>
            </p:cNvCxnSpPr>
            <p:nvPr/>
          </p:nvCxnSpPr>
          <p:spPr>
            <a:xfrm>
              <a:off x="17602185" y="10807011"/>
              <a:ext cx="270587" cy="69837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E4162FFD-3E13-82F2-900F-146D7C46951A}"/>
                </a:ext>
              </a:extLst>
            </p:cNvPr>
            <p:cNvCxnSpPr>
              <a:cxnSpLocks/>
              <a:stCxn id="45" idx="6"/>
              <a:endCxn id="57" idx="0"/>
            </p:cNvCxnSpPr>
            <p:nvPr/>
          </p:nvCxnSpPr>
          <p:spPr>
            <a:xfrm>
              <a:off x="16414732" y="8503386"/>
              <a:ext cx="1458040" cy="3001997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392B7CED-10A3-7D22-B567-0C525A99880B}"/>
                </a:ext>
              </a:extLst>
            </p:cNvPr>
            <p:cNvCxnSpPr>
              <a:cxnSpLocks/>
              <a:stCxn id="47" idx="2"/>
              <a:endCxn id="46" idx="2"/>
            </p:cNvCxnSpPr>
            <p:nvPr/>
          </p:nvCxnSpPr>
          <p:spPr>
            <a:xfrm rot="10800000">
              <a:off x="14212105" y="11609327"/>
              <a:ext cx="474848" cy="83283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0E255F9-4508-CD53-B62F-B4C19ACF6314}"/>
                </a:ext>
              </a:extLst>
            </p:cNvPr>
            <p:cNvSpPr/>
            <p:nvPr/>
          </p:nvSpPr>
          <p:spPr>
            <a:xfrm>
              <a:off x="13863204" y="9807320"/>
              <a:ext cx="1812284" cy="5635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F2D93BF6-4626-7C7A-860F-91D4867470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52182" y="10430810"/>
              <a:ext cx="677090" cy="55724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FAAC65D6-8C76-F04C-9A9A-E8329D5F27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71008" y="9105236"/>
              <a:ext cx="900429" cy="5037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5AC150-B147-DE67-729B-84835DE7632B}"/>
                </a:ext>
              </a:extLst>
            </p:cNvPr>
            <p:cNvSpPr/>
            <p:nvPr/>
          </p:nvSpPr>
          <p:spPr>
            <a:xfrm>
              <a:off x="17009023" y="11505383"/>
              <a:ext cx="1727498" cy="594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CBC2CAB0-A085-49C1-08A7-5705AE2A3CF4}"/>
                </a:ext>
              </a:extLst>
            </p:cNvPr>
            <p:cNvCxnSpPr>
              <a:cxnSpLocks/>
              <a:stCxn id="3" idx="6"/>
              <a:endCxn id="43" idx="2"/>
            </p:cNvCxnSpPr>
            <p:nvPr/>
          </p:nvCxnSpPr>
          <p:spPr>
            <a:xfrm>
              <a:off x="11691671" y="7134394"/>
              <a:ext cx="2582080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0FA95B56-E132-2E92-3A80-560B852536E8}"/>
                </a:ext>
              </a:extLst>
            </p:cNvPr>
            <p:cNvCxnSpPr>
              <a:cxnSpLocks/>
            </p:cNvCxnSpPr>
            <p:nvPr/>
          </p:nvCxnSpPr>
          <p:spPr>
            <a:xfrm>
              <a:off x="11013646" y="8493135"/>
              <a:ext cx="3117804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4EC578-7537-2EE2-40AB-B5B6AD3A4D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9292" y="6477518"/>
              <a:ext cx="16935" cy="6712994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FF985A-C0FE-2578-C84A-F0A1D5D62316}"/>
                </a:ext>
              </a:extLst>
            </p:cNvPr>
            <p:cNvSpPr txBox="1"/>
            <p:nvPr/>
          </p:nvSpPr>
          <p:spPr>
            <a:xfrm>
              <a:off x="3387268" y="12798417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t-1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87FC942-2C4F-9857-8A97-D75986CE3BAC}"/>
                </a:ext>
              </a:extLst>
            </p:cNvPr>
            <p:cNvCxnSpPr>
              <a:cxnSpLocks/>
            </p:cNvCxnSpPr>
            <p:nvPr/>
          </p:nvCxnSpPr>
          <p:spPr>
            <a:xfrm>
              <a:off x="13407952" y="6477518"/>
              <a:ext cx="16935" cy="6712994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2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Approaches to Optimizing Medical Treatment Policy using Temporal Causal Model-Based Simulation     NeurIPS Workshop on Synthetic Data for Empowering ML Research   2 Dec 2022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to Optimizing Medical Treatment Policy using Temporal Causal Model-Based Simulation     NeurIPS Workshop on Synthetic Data for Empowering ML Research   2 Dec 2022 </dc:title>
  <dc:creator>Robert Horton</dc:creator>
  <cp:lastModifiedBy>John-Mark Agosta</cp:lastModifiedBy>
  <cp:revision>2</cp:revision>
  <dcterms:created xsi:type="dcterms:W3CDTF">2022-11-10T23:05:41Z</dcterms:created>
  <dcterms:modified xsi:type="dcterms:W3CDTF">2022-11-27T20:29:11Z</dcterms:modified>
</cp:coreProperties>
</file>