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3" r:id="rId4"/>
    <p:sldId id="275" r:id="rId5"/>
    <p:sldId id="272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31E9C-AB62-460C-937C-35EA177C3A25}" v="1" dt="2022-11-11T00:58:2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>
        <p:scale>
          <a:sx n="60" d="100"/>
          <a:sy n="60" d="100"/>
        </p:scale>
        <p:origin x="1291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20031E9C-AB62-460C-937C-35EA177C3A25}"/>
    <pc:docChg chg="custSel addSld modSld sldOrd">
      <pc:chgData name="Robert Horton" userId="885a253a-1f89-43e3-bab8-4c3002513a21" providerId="ADAL" clId="{20031E9C-AB62-460C-937C-35EA177C3A25}" dt="2022-11-11T01:01:34.355" v="280" actId="1076"/>
      <pc:docMkLst>
        <pc:docMk/>
      </pc:docMkLst>
      <pc:sldChg chg="ord">
        <pc:chgData name="Robert Horton" userId="885a253a-1f89-43e3-bab8-4c3002513a21" providerId="ADAL" clId="{20031E9C-AB62-460C-937C-35EA177C3A25}" dt="2022-11-10T23:34:57.674" v="3"/>
        <pc:sldMkLst>
          <pc:docMk/>
          <pc:sldMk cId="2757591205" sldId="272"/>
        </pc:sldMkLst>
      </pc:sldChg>
      <pc:sldChg chg="addSp delSp modSp add mod">
        <pc:chgData name="Robert Horton" userId="885a253a-1f89-43e3-bab8-4c3002513a21" providerId="ADAL" clId="{20031E9C-AB62-460C-937C-35EA177C3A25}" dt="2022-11-11T01:01:34.355" v="280" actId="1076"/>
        <pc:sldMkLst>
          <pc:docMk/>
          <pc:sldMk cId="2722639470" sldId="275"/>
        </pc:sldMkLst>
        <pc:spChg chg="mod">
          <ac:chgData name="Robert Horton" userId="885a253a-1f89-43e3-bab8-4c3002513a21" providerId="ADAL" clId="{20031E9C-AB62-460C-937C-35EA177C3A25}" dt="2022-11-11T01:01:34.355" v="280" actId="1076"/>
          <ac:spMkLst>
            <pc:docMk/>
            <pc:sldMk cId="2722639470" sldId="275"/>
            <ac:spMk id="2" creationId="{1B62BF28-F4C9-B994-DBFD-D126DD4F1282}"/>
          </ac:spMkLst>
        </pc:spChg>
        <pc:spChg chg="mod">
          <ac:chgData name="Robert Horton" userId="885a253a-1f89-43e3-bab8-4c3002513a21" providerId="ADAL" clId="{20031E9C-AB62-460C-937C-35EA177C3A25}" dt="2022-11-11T00:57:45.469" v="5" actId="6549"/>
          <ac:spMkLst>
            <pc:docMk/>
            <pc:sldMk cId="2722639470" sldId="275"/>
            <ac:spMk id="7" creationId="{E7E2BE8B-725A-0BCB-C4A0-D16D173D28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5" creationId="{8DFFB542-33B3-6E19-E574-3E796BEC9D6B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6" creationId="{E75CB980-529F-0E1E-26F5-B4BA6BCF61FC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7" creationId="{E21CD90C-3B03-7106-F344-6B8C41D8237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8" creationId="{F6E70D4F-7BB9-C6CE-D5A6-59E43FA1F1D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19" creationId="{DB547DAD-7518-9222-87C8-025F310EBA3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4" creationId="{3AC97686-D94B-33FC-2EBF-321415ABEB2A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5" creationId="{3D999696-144B-1A87-EF0C-F239C59044D3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8" creationId="{92C582E6-AAEF-DB60-84C3-5A862803F69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29" creationId="{2153466B-8987-73B7-4582-B3FBEA6478B9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0" creationId="{83E44378-6E59-4420-8848-9D2CCD45BF9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1" creationId="{77DF2E28-7A5D-6360-2E84-F90F2A9833F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2" creationId="{E9D8DB52-05A0-59B2-A20B-F8D00928CB50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36" creationId="{ACAE6AE5-FC8B-2BD1-9A25-C3D099F66456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40" creationId="{9F0D748E-2D37-E9D2-B737-27FB8CE8725D}"/>
          </ac:spMkLst>
        </pc:spChg>
        <pc:spChg chg="mod">
          <ac:chgData name="Robert Horton" userId="885a253a-1f89-43e3-bab8-4c3002513a21" providerId="ADAL" clId="{20031E9C-AB62-460C-937C-35EA177C3A25}" dt="2022-11-11T00:58:21.949" v="48"/>
          <ac:spMkLst>
            <pc:docMk/>
            <pc:sldMk cId="2722639470" sldId="275"/>
            <ac:spMk id="56" creationId="{5398BCA4-C75D-3537-526D-CB1928CE7B8E}"/>
          </ac:spMkLst>
        </pc:spChg>
        <pc:grpChg chg="del">
          <ac:chgData name="Robert Horton" userId="885a253a-1f89-43e3-bab8-4c3002513a21" providerId="ADAL" clId="{20031E9C-AB62-460C-937C-35EA177C3A25}" dt="2022-11-11T00:57:48.777" v="6" actId="478"/>
          <ac:grpSpMkLst>
            <pc:docMk/>
            <pc:sldMk cId="2722639470" sldId="275"/>
            <ac:grpSpMk id="3" creationId="{67A307DA-BB61-B0B1-A63F-4DB1282A3388}"/>
          </ac:grpSpMkLst>
        </pc:grpChg>
        <pc:grpChg chg="add del mod">
          <ac:chgData name="Robert Horton" userId="885a253a-1f89-43e3-bab8-4c3002513a21" providerId="ADAL" clId="{20031E9C-AB62-460C-937C-35EA177C3A25}" dt="2022-11-11T00:58:43.305" v="269" actId="478"/>
          <ac:grpSpMkLst>
            <pc:docMk/>
            <pc:sldMk cId="2722639470" sldId="275"/>
            <ac:grpSpMk id="14" creationId="{8EDD8C1D-0C32-B02D-7FC4-620E93B9261C}"/>
          </ac:grpSpMkLst>
        </pc:grpChg>
        <pc:picChg chg="add mod">
          <ac:chgData name="Robert Horton" userId="885a253a-1f89-43e3-bab8-4c3002513a21" providerId="ADAL" clId="{20031E9C-AB62-460C-937C-35EA177C3A25}" dt="2022-11-11T01:00:31.413" v="277" actId="14100"/>
          <ac:picMkLst>
            <pc:docMk/>
            <pc:sldMk cId="2722639470" sldId="275"/>
            <ac:picMk id="65" creationId="{F3CF9DC3-E927-86AF-F79E-00AD6401919F}"/>
          </ac:picMkLst>
        </pc:pic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0" creationId="{1F65ABFB-C333-A07F-FF7E-24B8EAA95C3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1" creationId="{94A94D1A-A5A2-99D2-C576-F6216AE7D3C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22" creationId="{1B117003-83FF-E4DF-2856-E0C8A57893E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3" creationId="{859BA60D-E645-AD0B-B341-F8B50E1DD6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6" creationId="{96C9BC53-56BB-6AC7-17B5-34C0A90190E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27" creationId="{52236F52-9EA9-0497-E8DA-F5535914FEB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3" creationId="{20636D6D-B002-53D1-B946-4BD081605A4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4" creationId="{39D1BB77-9E0D-18B6-3FA6-613208BAE289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5" creationId="{9AACEC27-DAFF-8970-7A62-99DC2D0C590F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7" creationId="{16FDA41F-44E4-1539-54D5-63EFA949BBA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38" creationId="{AB5609E6-66D1-FF77-96F0-9130509B375C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39" creationId="{F9CF428D-C962-CD74-54B8-32D4467E93AE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1" creationId="{DC6CE844-AFDF-4E2E-E7E6-D745AB484020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2" creationId="{902AF39E-AA80-D369-8255-9D58AE12DC5A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3" creationId="{660C7EFF-4819-E957-924D-C7F39172A84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4" creationId="{3684BA48-4E17-15FC-14BF-B8804FEA7451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45" creationId="{7EAE1885-D23A-E66A-8C7E-0E2E7197E7C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6" creationId="{6AE6FB3C-1283-9B59-36FF-080432D01E3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7" creationId="{77C73808-0EAF-062B-F961-EAAC851B422E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8" creationId="{6943B85C-E0A3-998D-4912-44CC1F0312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49" creationId="{9894B1A2-973C-929B-BFE5-38D2D915FB6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0" creationId="{6E291100-FE01-5C22-6094-76AC8D193678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1" creationId="{3463C6B6-638B-EE69-1D45-CAE6D836C241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2" creationId="{F7540F60-2E7D-8998-7C53-4E418BCC680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3" creationId="{A3A9BCB3-4186-2907-01D3-595E82FCA347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4" creationId="{E69E476A-0A04-CDB7-FB99-F8805612AC4D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55" creationId="{F75D8065-20AB-CABB-6651-AF0265581539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7" creationId="{9150DFAA-DB51-CA40-E2E3-08F9E9656EB4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8" creationId="{12965430-8370-F44D-96A8-AAD64A86636A}"/>
          </ac:cxnSpMkLst>
        </pc:cxnChg>
        <pc:cxnChg chg="mod">
          <ac:chgData name="Robert Horton" userId="885a253a-1f89-43e3-bab8-4c3002513a21" providerId="ADAL" clId="{20031E9C-AB62-460C-937C-35EA177C3A25}" dt="2022-11-11T00:58:21.949" v="48"/>
          <ac:cxnSpMkLst>
            <pc:docMk/>
            <pc:sldMk cId="2722639470" sldId="275"/>
            <ac:cxnSpMk id="59" creationId="{DAC83E7A-CBAE-0B9A-AC9E-DD973C26EA22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0" creationId="{F8E96F6D-A645-488D-5873-E4AE204D4C9F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1" creationId="{B1F57611-FB98-2C8B-8EB5-1CA0E57B6314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2" creationId="{678111C1-AE48-C942-CFCF-E67AAD05B4A6}"/>
          </ac:cxnSpMkLst>
        </pc:cxnChg>
        <pc:cxnChg chg="mod">
          <ac:chgData name="Robert Horton" userId="885a253a-1f89-43e3-bab8-4c3002513a21" providerId="ADAL" clId="{20031E9C-AB62-460C-937C-35EA177C3A25}" dt="2022-11-11T00:58:43.305" v="269" actId="478"/>
          <ac:cxnSpMkLst>
            <pc:docMk/>
            <pc:sldMk cId="2722639470" sldId="275"/>
            <ac:cxnSpMk id="63" creationId="{7189B07D-05D1-51A8-456D-E507F46664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F65-8333-754F-A6F3-7D4D8A89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B21B0-FB0D-D82D-00C0-D31DF0F3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1BDC0-216A-1BCA-2A16-0C585E7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07A6-E36A-7EF7-890F-77546BD7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1D72-2174-7B24-9051-51FDB8A0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50F9-E582-7300-C1D7-D93686B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602F-C8BE-109F-79E1-16DACAC7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375A-7421-AEC1-4233-691C20B7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B772-605B-90F0-AB11-0FB3042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37018-EC49-4A87-0F8A-1BFB1387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3EA17-B392-F0AD-FAFC-572C2B80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DF08-194D-FBFA-AD66-48F8DB6E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EFC2-7772-E9CE-563A-2DB18670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0DDC-FB0F-F1EE-8E3A-AFFE12F8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64F3-EDC7-D454-2369-6F73199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9DA3-DB13-B50F-BAFD-C37BE36D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2C5-5AF5-1ECF-B322-B060242BD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D999-7ADA-BF21-06EC-29E4F13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7764-6FC4-BF3D-88D7-9C718EF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A60C-A96F-AE0C-D858-514B42D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776-41FC-870C-A4C2-8C38EE1D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BAB7-96FF-86F3-C3F6-4B4CBB56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F6CBF-373F-B609-1173-48F6D422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30D4-B8AF-B686-A4A6-423932B7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EB03-747F-E586-A9C1-C7F8BA37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599-93CB-7220-1D9C-EC540A41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90D2-CD40-973D-D69B-EE368C611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84CB-ED12-CD39-5FA7-B31A7EA6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57F1E-AA02-BC91-2888-A46D8DDA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163D-FBE3-884B-936B-9A60910E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AEC6-C55B-E62E-98F5-82CD0393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3A37-B9D4-709C-63E7-38EB32F4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B0B9F-D705-0B00-E010-D73DD43B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0966-DB48-2F61-F427-3C1D1AEB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A3BD-1A12-C57E-4D5C-BABE7AC7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39BC-E887-AF9C-C918-8A4D6AAED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9B7B6-6335-E50F-B24C-4274F99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9A4D1-19D3-BF2B-0878-E3430374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267DA-5288-6A6F-3D53-343C2BFD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4D2-E7D5-9091-35C0-3A81057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AC015-955A-4C91-6076-C00C276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4F35-F9D3-41AD-3066-A608E4B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F5192-B507-F035-0A87-CC3D045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98165-6B59-B351-D599-116F8D27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56548-7CDC-4188-1084-C706F0CE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7FC45-7EC7-25B0-D576-A107022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9037-6BB1-A579-8A30-47B2CC63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335F-E325-E538-5E48-139C9D5F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5457B-67FC-C318-0AA7-E14B7884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D84B-7948-5BC8-D2A3-4C9C3002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CA1C-AD79-A222-8F42-9316A530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303EB-600D-B2F5-13EE-F0322A1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264-EA57-B6D0-F43C-2BDDEF8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FF30E-B1FD-4B70-DFC7-19D0B8D28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58A7D-E85A-19A2-D330-FAB088C0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D994-30B2-C1F0-61BB-9EC8D56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F205-9A0E-FA36-6A3B-F7D9F428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C0BA-F9F0-0029-9994-9A188DD5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7A89-F50B-BB5C-646B-A351BF3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D6B-1505-EB35-F0AF-71DE1A53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CCB2-1FC2-DE65-76D2-CB7BDD57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131A-CFC1-4E12-9D04-E914517316D5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2A-6FF7-1ED8-F0ED-1E3FB8298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EB72-6235-A673-9064-3EF84628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8BF1-478F-44E1-841B-92BE050E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m.Tavakoli@microsoft.com" TargetMode="External"/><Relationship Id="rId7" Type="http://schemas.openxmlformats.org/officeDocument/2006/relationships/image" Target="../media/image3.jpeg"/><Relationship Id="rId2" Type="http://schemas.openxmlformats.org/officeDocument/2006/relationships/hyperlink" Target="mailto:rhorton@microsoft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John-Mark.Agosta@microsof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887CDE-F88C-9C1F-110D-FC46986B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636" y="432066"/>
            <a:ext cx="5065535" cy="6511082"/>
          </a:xfrm>
          <a:noFill/>
        </p:spPr>
        <p:txBody>
          <a:bodyPr>
            <a:noAutofit/>
          </a:bodyPr>
          <a:lstStyle/>
          <a:p>
            <a:r>
              <a:rPr lang="en-US" sz="3600" b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Calibri"/>
                <a:cs typeface="Calibri"/>
              </a:rPr>
              <a:t>Approaches to Optimizing Medical Treatment Policy using Temporal Causal Model-Based Simulation</a:t>
            </a: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3200" b="1" cap="none">
                <a:latin typeface="Calibri" panose="020F0502020204030204" pitchFamily="34" charset="0"/>
                <a:ea typeface="Calibri"/>
                <a:cs typeface="Calibri"/>
              </a:rPr>
            </a:br>
            <a:br>
              <a:rPr lang="en-US" sz="1600" b="1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br>
              <a:rPr lang="en-US" sz="1200" cap="none">
                <a:latin typeface="Calibri" panose="020F0502020204030204" pitchFamily="34" charset="0"/>
              </a:rPr>
            </a:br>
            <a:r>
              <a:rPr lang="en-US" i="1" cap="none" err="1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NeurIPS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ea typeface="+mj-lt"/>
                <a:cs typeface="+mj-lt"/>
              </a:rPr>
              <a:t> Workshop on Synthetic Data for Empowering ML Research</a:t>
            </a: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 </a:t>
            </a:r>
            <a:br>
              <a:rPr lang="en-US" i="1" cap="none">
                <a:latin typeface="Calibri" panose="020F0502020204030204" pitchFamily="34" charset="0"/>
              </a:rPr>
            </a:br>
            <a:br>
              <a:rPr lang="en-US" i="1" cap="none">
                <a:latin typeface="Calibri" panose="020F0502020204030204" pitchFamily="34" charset="0"/>
              </a:rPr>
            </a:br>
            <a:r>
              <a:rPr lang="en-US" i="1" cap="none">
                <a:solidFill>
                  <a:schemeClr val="accent5">
                    <a:lumMod val="20000"/>
                    <a:lumOff val="80000"/>
                  </a:schemeClr>
                </a:solidFill>
                <a:latin typeface="Calibri"/>
                <a:cs typeface="Calibri"/>
              </a:rPr>
              <a:t>2 Dec 2022</a:t>
            </a:r>
            <a:br>
              <a:rPr lang="en-US" sz="1200" cap="none">
                <a:latin typeface="Calibri" panose="020F0502020204030204" pitchFamily="34" charset="0"/>
              </a:rPr>
            </a:br>
            <a:endParaRPr lang="en-US" sz="2400" b="1" cap="none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E2AA05-1C32-EEB8-5427-513E003F2654}"/>
              </a:ext>
            </a:extLst>
          </p:cNvPr>
          <p:cNvSpPr txBox="1">
            <a:spLocks/>
          </p:cNvSpPr>
          <p:nvPr/>
        </p:nvSpPr>
        <p:spPr>
          <a:xfrm>
            <a:off x="1712543" y="874344"/>
            <a:ext cx="5138889" cy="585005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Robert M Horton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2"/>
              </a:rPr>
              <a:t>rhorton@microsoft.com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bg1"/>
                </a:solidFill>
              </a:rPr>
              <a:t>Maryam Tavakoli </a:t>
            </a:r>
            <a:r>
              <a:rPr lang="en-US" err="1">
                <a:solidFill>
                  <a:schemeClr val="bg1"/>
                </a:solidFill>
              </a:rPr>
              <a:t>Hosseinabadi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3"/>
              </a:rPr>
              <a:t>Maryam.Tavakoli@microsoft.com</a:t>
            </a:r>
            <a:endParaRPr lang="en-US" sz="20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John Mark Agosta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hlinkClick r:id="rId4"/>
              </a:rPr>
              <a:t>John-Mark.Agosta@microsoft.com</a:t>
            </a:r>
            <a:endParaRPr lang="en-US" sz="2000"/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DDB9D-FBEE-72AC-5DCD-057F05BE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7" y="3175814"/>
            <a:ext cx="1201572" cy="1174055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6B82417E-6773-92E4-2764-EB448EB50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28" y="1614521"/>
            <a:ext cx="1219370" cy="1219370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C25915F-E0A4-A0D5-09D8-48B9756A5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06" y="4691792"/>
            <a:ext cx="105621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ubtitle 2">
            <a:extLst>
              <a:ext uri="{FF2B5EF4-FFF2-40B4-BE49-F238E27FC236}">
                <a16:creationId xmlns:a16="http://schemas.microsoft.com/office/drawing/2014/main" id="{4412CBD3-6D77-0A4C-57B9-4F28E9698A1C}"/>
              </a:ext>
            </a:extLst>
          </p:cNvPr>
          <p:cNvSpPr txBox="1">
            <a:spLocks/>
          </p:cNvSpPr>
          <p:nvPr/>
        </p:nvSpPr>
        <p:spPr>
          <a:xfrm>
            <a:off x="1289031" y="6217078"/>
            <a:ext cx="9613931" cy="755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Bogovirus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disease model incorporates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confounding by severity</a:t>
            </a:r>
            <a:endParaRPr lang="en-US" sz="2400" b="1" dirty="0"/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DDCB040A-A743-CBAF-4ABC-5178887A6EF8}"/>
              </a:ext>
            </a:extLst>
          </p:cNvPr>
          <p:cNvSpPr txBox="1">
            <a:spLocks/>
          </p:cNvSpPr>
          <p:nvPr/>
        </p:nvSpPr>
        <p:spPr>
          <a:xfrm>
            <a:off x="1705689" y="141086"/>
            <a:ext cx="8780619" cy="13978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21945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Build simulators with causal models extended by domain knowledge</a:t>
            </a:r>
            <a:endParaRPr lang="en-US" sz="10000" b="1" dirty="0">
              <a:solidFill>
                <a:srgbClr val="0070C0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F6DFEA26-114F-EAFE-E8F3-F7C9D904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1" y="1663438"/>
            <a:ext cx="10273553" cy="45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880662" y="147577"/>
            <a:ext cx="8755792" cy="1618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Use domain knowledge to extrapolate predictions </a:t>
            </a:r>
            <a:endParaRPr lang="en-US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307DA-BB61-B0B1-A63F-4DB1282A3388}"/>
              </a:ext>
            </a:extLst>
          </p:cNvPr>
          <p:cNvGrpSpPr/>
          <p:nvPr/>
        </p:nvGrpSpPr>
        <p:grpSpPr>
          <a:xfrm>
            <a:off x="1013202" y="2075306"/>
            <a:ext cx="10345413" cy="4782694"/>
            <a:chOff x="11086842" y="15458918"/>
            <a:chExt cx="10345413" cy="4782694"/>
          </a:xfrm>
        </p:grpSpPr>
        <p:pic>
          <p:nvPicPr>
            <p:cNvPr id="4" name="Picture 3" descr="Calendar&#10;&#10;Description automatically generated">
              <a:extLst>
                <a:ext uri="{FF2B5EF4-FFF2-40B4-BE49-F238E27FC236}">
                  <a16:creationId xmlns:a16="http://schemas.microsoft.com/office/drawing/2014/main" id="{B12E25C8-610F-A042-E0AA-F9B56CCD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9498" y="16055203"/>
              <a:ext cx="9480102" cy="365791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D4491D-F764-A0C4-DDFA-7FD8566D069C}"/>
                </a:ext>
              </a:extLst>
            </p:cNvPr>
            <p:cNvGrpSpPr/>
            <p:nvPr/>
          </p:nvGrpSpPr>
          <p:grpSpPr>
            <a:xfrm>
              <a:off x="11760197" y="17513201"/>
              <a:ext cx="9138847" cy="1031847"/>
              <a:chOff x="11760197" y="17513201"/>
              <a:chExt cx="9138847" cy="103184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942C26-C864-4ECB-400A-90AF9A950912}"/>
                  </a:ext>
                </a:extLst>
              </p:cNvPr>
              <p:cNvCxnSpPr/>
              <p:nvPr/>
            </p:nvCxnSpPr>
            <p:spPr>
              <a:xfrm flipH="1">
                <a:off x="11760197" y="17954355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4C57478-FE3A-28F7-3114-30169DD67413}"/>
                  </a:ext>
                </a:extLst>
              </p:cNvPr>
              <p:cNvCxnSpPr/>
              <p:nvPr/>
            </p:nvCxnSpPr>
            <p:spPr>
              <a:xfrm flipH="1">
                <a:off x="14904447" y="17874146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49BF28-58D3-5E08-D42A-DE6E40412330}"/>
                  </a:ext>
                </a:extLst>
              </p:cNvPr>
              <p:cNvCxnSpPr/>
              <p:nvPr/>
            </p:nvCxnSpPr>
            <p:spPr>
              <a:xfrm flipH="1">
                <a:off x="18040703" y="17513201"/>
                <a:ext cx="4973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4184EFD-5D9F-5D5F-E682-FD8482C2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75465" y="18545048"/>
                <a:ext cx="72189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DCA2D7C-1BBD-89B9-BDA2-A9B58352B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5953" y="1821102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49E8FFE-A641-BA19-1EA7-7155EC426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13073" y="18203009"/>
                <a:ext cx="48597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CB48AE-E8C0-E8BD-4403-13B620314F85}"/>
                </a:ext>
              </a:extLst>
            </p:cNvPr>
            <p:cNvSpPr txBox="1"/>
            <p:nvPr/>
          </p:nvSpPr>
          <p:spPr>
            <a:xfrm>
              <a:off x="12822987" y="19656837"/>
              <a:ext cx="7183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solidFill>
                    <a:srgbClr val="FF0000"/>
                  </a:solidFill>
                </a:rPr>
                <a:t>No data for extreme values – extrapolate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E2BE8B-725A-0BCB-C4A0-D16D173D2856}"/>
                </a:ext>
              </a:extLst>
            </p:cNvPr>
            <p:cNvSpPr txBox="1"/>
            <p:nvPr/>
          </p:nvSpPr>
          <p:spPr>
            <a:xfrm>
              <a:off x="11086842" y="15458918"/>
              <a:ext cx="10345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1" dirty="0"/>
                <a:t>Conditional Probability Table from Bayes Net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6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B62BF28-F4C9-B994-DBFD-D126DD4F1282}"/>
              </a:ext>
            </a:extLst>
          </p:cNvPr>
          <p:cNvSpPr txBox="1">
            <a:spLocks/>
          </p:cNvSpPr>
          <p:nvPr/>
        </p:nvSpPr>
        <p:spPr>
          <a:xfrm>
            <a:off x="190499" y="1061856"/>
            <a:ext cx="3530600" cy="4734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Causal models use data + domain knowledge</a:t>
            </a:r>
            <a:endParaRPr lang="en-US" sz="54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3CF9DC3-E927-86AF-F79E-00AD6401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099" y="817556"/>
            <a:ext cx="8316560" cy="51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1AE2FD7-7509-53F2-BB3C-4B434DE7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65" y="1078966"/>
            <a:ext cx="6151484" cy="55070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238CC5E-BA19-852F-FC1C-3FAD9AC18291}"/>
              </a:ext>
            </a:extLst>
          </p:cNvPr>
          <p:cNvSpPr txBox="1">
            <a:spLocks/>
          </p:cNvSpPr>
          <p:nvPr/>
        </p:nvSpPr>
        <p:spPr>
          <a:xfrm>
            <a:off x="1509256" y="198510"/>
            <a:ext cx="9377502" cy="184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</a:rPr>
              <a:t>Explore policies in simulations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759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EB17139-8F84-E37D-90F2-2ABCA43CEE31}"/>
              </a:ext>
            </a:extLst>
          </p:cNvPr>
          <p:cNvSpPr txBox="1">
            <a:spLocks/>
          </p:cNvSpPr>
          <p:nvPr/>
        </p:nvSpPr>
        <p:spPr>
          <a:xfrm>
            <a:off x="1175144" y="2244622"/>
            <a:ext cx="7161208" cy="2466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945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918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12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8640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8368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8096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778240" indent="0" algn="ctr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Robert Horton, Maryam Tavakoli Hosseinabadi, John-Mark Agosta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i="1" dirty="0"/>
              <a:t>Approaches to Optimizing Medical Treatment Policy using Temporal Causal Model-Based Simulation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sz="2800" dirty="0"/>
              <a:t>SyntheticData4ML Workshop, </a:t>
            </a:r>
            <a:r>
              <a:rPr lang="en-US" sz="2800" dirty="0" err="1"/>
              <a:t>NeurIPS</a:t>
            </a:r>
            <a:r>
              <a:rPr lang="en-US" sz="2800" dirty="0"/>
              <a:t> 2022</a:t>
            </a:r>
          </a:p>
          <a:p>
            <a:endParaRPr lang="en-US" sz="3200" dirty="0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9F0BEAAE-2461-3E05-4EB8-A596C6AE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921" y="1772208"/>
            <a:ext cx="3064693" cy="30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Approaches to Optimizing Medical Treatment Policy using Temporal Causal Model-Based Simulation     NeurIPS Workshop on Synthetic Data for Empowering ML Research   2 Dec 2022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Optimizing Medical Treatment Policy using Temporal Causal Model-Based Simulation     NeurIPS Workshop on Synthetic Data for Empowering ML Research   2 Dec 2022 </dc:title>
  <dc:creator>Robert Horton</dc:creator>
  <cp:lastModifiedBy>Robert Horton</cp:lastModifiedBy>
  <cp:revision>1</cp:revision>
  <dcterms:created xsi:type="dcterms:W3CDTF">2022-11-10T23:05:41Z</dcterms:created>
  <dcterms:modified xsi:type="dcterms:W3CDTF">2022-11-11T01:01:45Z</dcterms:modified>
</cp:coreProperties>
</file>