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5A72EE-33E1-4AC1-8858-DC582DBD52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EB2B01-FF4C-47B2-8BC2-CEE4AD4552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F7BEE1-87D9-4896-A525-E699214F12A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666A45-6A32-4B8E-81BB-93F27DB0C83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29F50A-5A3C-4B75-A8DC-87D7D521AD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8ACC92-9F07-49C7-A9B5-C539461E5E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DCD97B-7646-4503-BAC0-F65010F050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28C895-DEAC-4DC5-9483-20ABCF90DA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263E9E-3A05-4168-B320-FCAFA71136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3062CF-3E37-452B-BC8D-FE2D246B85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EC3857-D2A6-40CD-9513-C5A232BC37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AE818A-4A72-4976-BA05-C551A746B8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490237A-F346-42C1-A69D-61E317D8445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134800" y="999720"/>
            <a:ext cx="5851800" cy="438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134800" y="999720"/>
            <a:ext cx="5851800" cy="438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134800" y="999720"/>
            <a:ext cx="5851800" cy="438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134800" y="999720"/>
            <a:ext cx="5851800" cy="438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134800" y="999720"/>
            <a:ext cx="5851800" cy="438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134800" y="999720"/>
            <a:ext cx="5851800" cy="438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2023-09-29T15:22:08Z</dcterms:created>
  <dc:creator/>
  <dc:description/>
  <dc:language>en-US</dc:language>
  <cp:lastModifiedBy/>
  <dcterms:modified xsi:type="dcterms:W3CDTF">2023-09-30T08:40:32Z</dcterms:modified>
  <cp:revision>2</cp:revision>
  <dc:subject/>
  <dc:title/>
</cp:coreProperties>
</file>