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279F94-F932-49B7-B502-D2A436844E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60BC27-7AA1-47D6-A081-AC2454966C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F7104A-B435-455E-8A5E-5E344D3D79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91FF9D-C1D7-4559-B5A1-58F653D46B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922A76-4FFD-4BF2-B5B5-AB5C322605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276ED1-91A0-48A4-969D-98C20BCAC6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F26AB0-B98D-408B-8722-C3766CDA5F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251E4D-DBB4-48E3-8D54-7F7C878BD9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89AD6C-7B6B-4ABF-8B6D-899E46738C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5EBF2D-ABBD-448A-85D2-D6A5ACC91A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7172F2-BE45-4804-BD8D-13D4D12CD2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16FCB1-39A9-4D52-88E7-A48EAB6571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AE0923-B1FD-450A-981E-E0C5084B229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163240" y="67248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163240" y="67248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163240" y="66960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2023-09-29T15:22:08Z</dcterms:created>
  <dc:creator/>
  <dc:description/>
  <dc:language>en-US</dc:language>
  <cp:lastModifiedBy/>
  <dcterms:modified xsi:type="dcterms:W3CDTF">2023-09-30T12:32:38Z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