
<file path=[Content_Types].xml><?xml version="1.0" encoding="utf-8"?>
<Types xmlns="http://schemas.openxmlformats.org/package/2006/content-types">
  <Default Extension="webm" ContentType="video/webm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158D09-101B-4611-B82B-E7EA0BC25D6A}">
          <p14:sldIdLst>
            <p14:sldId id="256"/>
          </p14:sldIdLst>
        </p14:section>
        <p14:section name="Untitled Section" id="{02BBE3F2-22ED-4619-AFE7-545F691FD071}">
          <p14:sldIdLst>
            <p14:sldId id="258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8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1A27-D810-4EEB-B8DD-FEE96C54753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6754A-BCA6-4F90-8F5E-1EEDF4C6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Saint </a:t>
            </a:r>
            <a:r>
              <a:rPr lang="en-US" dirty="0" err="1" smtClean="0"/>
              <a:t>Venant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Surface 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0198" y="1899410"/>
            <a:ext cx="5595802" cy="2443990"/>
          </a:xfrm>
          <a:prstGeom prst="rect">
            <a:avLst/>
          </a:prstGeom>
        </p:spPr>
      </p:pic>
      <p:pic>
        <p:nvPicPr>
          <p:cNvPr id="5" name="Shallow_water_equations_-_one_splas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10367" y="3433763"/>
            <a:ext cx="5029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208104"/>
            <a:ext cx="48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ρ</a:t>
            </a:r>
            <a:r>
              <a:rPr lang="en-US" dirty="0" smtClean="0"/>
              <a:t>: density; </a:t>
            </a:r>
            <a:r>
              <a:rPr lang="el-GR" dirty="0" smtClean="0"/>
              <a:t>η</a:t>
            </a:r>
            <a:r>
              <a:rPr lang="en-US" dirty="0" smtClean="0"/>
              <a:t>: wave height; u: x-velocity; </a:t>
            </a:r>
          </a:p>
          <a:p>
            <a:r>
              <a:rPr lang="en-US" dirty="0" smtClean="0"/>
              <a:t>v: y-velocity; g: gravity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8546" y="6581001"/>
            <a:ext cx="548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https://en.wikipedia.org/wiki/Shallow_water_equations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27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create a parallel solver for the set St. </a:t>
            </a:r>
            <a:r>
              <a:rPr lang="en-US" dirty="0" err="1" smtClean="0"/>
              <a:t>Venant</a:t>
            </a:r>
            <a:r>
              <a:rPr lang="en-US" dirty="0" smtClean="0"/>
              <a:t> equations</a:t>
            </a:r>
          </a:p>
          <a:p>
            <a:pPr lvl="1"/>
            <a:r>
              <a:rPr lang="en-US" dirty="0" smtClean="0"/>
              <a:t>Derived from the </a:t>
            </a:r>
            <a:r>
              <a:rPr lang="en-US" dirty="0" err="1" smtClean="0"/>
              <a:t>Navier</a:t>
            </a:r>
            <a:r>
              <a:rPr lang="en-US" dirty="0" smtClean="0"/>
              <a:t>-Stokes equations</a:t>
            </a:r>
          </a:p>
          <a:p>
            <a:r>
              <a:rPr lang="en-US" dirty="0" smtClean="0"/>
              <a:t>Beautiful visualizations</a:t>
            </a:r>
          </a:p>
          <a:p>
            <a:r>
              <a:rPr lang="en-US" dirty="0" smtClean="0"/>
              <a:t>Comparison of run times with and with out </a:t>
            </a:r>
            <a:r>
              <a:rPr lang="en-US" dirty="0" err="1" smtClean="0"/>
              <a:t>parallelizations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6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373216" y="1332497"/>
            <a:ext cx="7335079" cy="450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7504" y="1172817"/>
            <a:ext cx="7543800" cy="46713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32" y="2682632"/>
            <a:ext cx="4341666" cy="4486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Kathy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Equation implementation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080600" y="2682632"/>
            <a:ext cx="42738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Andrew</a:t>
            </a:r>
            <a:endParaRPr lang="en-US" sz="28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Data visualization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0806" y="2682632"/>
            <a:ext cx="2892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Together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Parallelizing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9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70</Words>
  <Application>Microsoft Office PowerPoint</Application>
  <PresentationFormat>Widescreen</PresentationFormat>
  <Paragraphs>18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Saint Venant Equations</vt:lpstr>
      <vt:lpstr>Governing Equations</vt:lpstr>
      <vt:lpstr>Objective </vt:lpstr>
      <vt:lpstr>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Venant Equations</dc:title>
  <dc:creator>Andrew Cannon</dc:creator>
  <cp:lastModifiedBy>Andrew Cannon</cp:lastModifiedBy>
  <cp:revision>4</cp:revision>
  <dcterms:created xsi:type="dcterms:W3CDTF">2018-04-17T18:56:28Z</dcterms:created>
  <dcterms:modified xsi:type="dcterms:W3CDTF">2018-04-17T19:26:45Z</dcterms:modified>
</cp:coreProperties>
</file>