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30"/>
  </p:normalViewPr>
  <p:slideViewPr>
    <p:cSldViewPr snapToGrid="0" snapToObjects="1">
      <p:cViewPr>
        <p:scale>
          <a:sx n="137" d="100"/>
          <a:sy n="137" d="100"/>
        </p:scale>
        <p:origin x="14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47E73A0-AA95-B246-9AE3-B3E6810B7AD9}" type="doc">
      <dgm:prSet loTypeId="urn:microsoft.com/office/officeart/2005/8/layout/orgChart1" loCatId="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1166A3C-2A41-574B-9965-0EE66A4D4B40}">
      <dgm:prSet phldrT="[Text]"/>
      <dgm:spPr/>
      <dgm:t>
        <a:bodyPr/>
        <a:lstStyle/>
        <a:p>
          <a:r>
            <a:rPr lang="en-US" dirty="0"/>
            <a:t>New Data Set</a:t>
          </a:r>
        </a:p>
      </dgm:t>
    </dgm:pt>
    <dgm:pt modelId="{2C64B1F4-F2FE-5345-A7C6-27743CBE371D}" type="parTrans" cxnId="{020A0F39-68B5-1840-A3AE-0B08309D315B}">
      <dgm:prSet/>
      <dgm:spPr/>
      <dgm:t>
        <a:bodyPr/>
        <a:lstStyle/>
        <a:p>
          <a:endParaRPr lang="en-US"/>
        </a:p>
      </dgm:t>
    </dgm:pt>
    <dgm:pt modelId="{A8434B2E-7668-D145-A251-8C19B2D145A8}" type="sibTrans" cxnId="{020A0F39-68B5-1840-A3AE-0B08309D315B}">
      <dgm:prSet/>
      <dgm:spPr/>
      <dgm:t>
        <a:bodyPr/>
        <a:lstStyle/>
        <a:p>
          <a:endParaRPr lang="en-US"/>
        </a:p>
      </dgm:t>
    </dgm:pt>
    <dgm:pt modelId="{8F31BFA5-CCD0-7046-9360-3B8960E31234}">
      <dgm:prSet phldrT="[Text]"/>
      <dgm:spPr/>
      <dgm:t>
        <a:bodyPr/>
        <a:lstStyle/>
        <a:p>
          <a:r>
            <a:rPr lang="en-US" dirty="0"/>
            <a:t>Basic Learning Algorithm h</a:t>
          </a:r>
          <a:r>
            <a:rPr lang="en-US" baseline="-25000" dirty="0"/>
            <a:t>1</a:t>
          </a:r>
          <a:endParaRPr lang="en-US" dirty="0"/>
        </a:p>
      </dgm:t>
    </dgm:pt>
    <dgm:pt modelId="{A254C0FC-DA6A-AB41-B7AC-BF6F66157468}" type="parTrans" cxnId="{E2D28BC8-9A10-0746-BF28-4E3E849095B5}">
      <dgm:prSet/>
      <dgm:spPr/>
      <dgm:t>
        <a:bodyPr/>
        <a:lstStyle/>
        <a:p>
          <a:endParaRPr lang="en-US"/>
        </a:p>
      </dgm:t>
    </dgm:pt>
    <dgm:pt modelId="{ED1C78DC-6C32-F244-9FD3-3041719258F9}" type="sibTrans" cxnId="{E2D28BC8-9A10-0746-BF28-4E3E849095B5}">
      <dgm:prSet/>
      <dgm:spPr/>
      <dgm:t>
        <a:bodyPr/>
        <a:lstStyle/>
        <a:p>
          <a:endParaRPr lang="en-US"/>
        </a:p>
      </dgm:t>
    </dgm:pt>
    <dgm:pt modelId="{5D3248F5-E978-0E46-BD53-26952A09E51D}">
      <dgm:prSet phldrT="[Text]"/>
      <dgm:spPr/>
      <dgm:t>
        <a:bodyPr/>
        <a:lstStyle/>
        <a:p>
          <a:r>
            <a:rPr lang="en-US" dirty="0"/>
            <a:t>Basic Learning Algorithm h</a:t>
          </a:r>
          <a:r>
            <a:rPr lang="en-US" baseline="-25000" dirty="0"/>
            <a:t>2</a:t>
          </a:r>
          <a:endParaRPr lang="en-US" dirty="0"/>
        </a:p>
      </dgm:t>
    </dgm:pt>
    <dgm:pt modelId="{B247A297-FFDD-B044-A09A-C96C900C3155}" type="parTrans" cxnId="{9330A709-A882-054B-AE42-BC1996D211C2}">
      <dgm:prSet/>
      <dgm:spPr/>
      <dgm:t>
        <a:bodyPr/>
        <a:lstStyle/>
        <a:p>
          <a:endParaRPr lang="en-US"/>
        </a:p>
      </dgm:t>
    </dgm:pt>
    <dgm:pt modelId="{855DF1C9-DB53-2A45-9AFD-F80AEF73B421}" type="sibTrans" cxnId="{9330A709-A882-054B-AE42-BC1996D211C2}">
      <dgm:prSet/>
      <dgm:spPr/>
      <dgm:t>
        <a:bodyPr/>
        <a:lstStyle/>
        <a:p>
          <a:endParaRPr lang="en-US"/>
        </a:p>
      </dgm:t>
    </dgm:pt>
    <dgm:pt modelId="{CFD9E717-74A4-314E-9E8E-10A594D0B6A9}">
      <dgm:prSet phldrT="[Text]"/>
      <dgm:spPr/>
      <dgm:t>
        <a:bodyPr/>
        <a:lstStyle/>
        <a:p>
          <a:r>
            <a:rPr lang="en-US" dirty="0"/>
            <a:t>Basic Learning Algorithm h</a:t>
          </a:r>
          <a:r>
            <a:rPr lang="en-US" baseline="-25000" dirty="0"/>
            <a:t>3</a:t>
          </a:r>
          <a:endParaRPr lang="en-US" dirty="0"/>
        </a:p>
      </dgm:t>
    </dgm:pt>
    <dgm:pt modelId="{AA3491D2-0094-3D43-9950-ED37E72A78C1}" type="parTrans" cxnId="{F79F4FB3-54BE-2248-8AEE-C4B0FA00BA47}">
      <dgm:prSet/>
      <dgm:spPr/>
      <dgm:t>
        <a:bodyPr/>
        <a:lstStyle/>
        <a:p>
          <a:endParaRPr lang="en-US"/>
        </a:p>
      </dgm:t>
    </dgm:pt>
    <dgm:pt modelId="{DD1912F6-B636-364C-A76C-6BEE6A8A632C}" type="sibTrans" cxnId="{F79F4FB3-54BE-2248-8AEE-C4B0FA00BA47}">
      <dgm:prSet/>
      <dgm:spPr/>
      <dgm:t>
        <a:bodyPr/>
        <a:lstStyle/>
        <a:p>
          <a:endParaRPr lang="en-US"/>
        </a:p>
      </dgm:t>
    </dgm:pt>
    <dgm:pt modelId="{F2FA0985-877D-CF43-A7EC-085AE3EB6F0A}" type="pres">
      <dgm:prSet presAssocID="{947E73A0-AA95-B246-9AE3-B3E6810B7AD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B3C33706-C41B-E54F-ABD0-3C98C4F481E8}" type="pres">
      <dgm:prSet presAssocID="{91166A3C-2A41-574B-9965-0EE66A4D4B40}" presName="hierRoot1" presStyleCnt="0">
        <dgm:presLayoutVars>
          <dgm:hierBranch val="init"/>
        </dgm:presLayoutVars>
      </dgm:prSet>
      <dgm:spPr/>
    </dgm:pt>
    <dgm:pt modelId="{CA49DC1D-8197-B845-A7B5-82EF621DC9D8}" type="pres">
      <dgm:prSet presAssocID="{91166A3C-2A41-574B-9965-0EE66A4D4B40}" presName="rootComposite1" presStyleCnt="0"/>
      <dgm:spPr/>
    </dgm:pt>
    <dgm:pt modelId="{584DDFE1-F80F-4E40-9597-AEAF033831AC}" type="pres">
      <dgm:prSet presAssocID="{91166A3C-2A41-574B-9965-0EE66A4D4B40}" presName="rootText1" presStyleLbl="node0" presStyleIdx="0" presStyleCnt="1" custLinFactNeighborX="-1" custLinFactNeighborY="-44214">
        <dgm:presLayoutVars>
          <dgm:chPref val="3"/>
        </dgm:presLayoutVars>
      </dgm:prSet>
      <dgm:spPr/>
    </dgm:pt>
    <dgm:pt modelId="{DA521A1F-0FEE-5243-975F-274342F7284B}" type="pres">
      <dgm:prSet presAssocID="{91166A3C-2A41-574B-9965-0EE66A4D4B40}" presName="rootConnector1" presStyleLbl="node1" presStyleIdx="0" presStyleCnt="0"/>
      <dgm:spPr/>
    </dgm:pt>
    <dgm:pt modelId="{1930608E-1B95-284F-AC10-72FB2857A3A0}" type="pres">
      <dgm:prSet presAssocID="{91166A3C-2A41-574B-9965-0EE66A4D4B40}" presName="hierChild2" presStyleCnt="0"/>
      <dgm:spPr/>
    </dgm:pt>
    <dgm:pt modelId="{D022F518-349B-0048-A9CB-2B9CBAA5D014}" type="pres">
      <dgm:prSet presAssocID="{A254C0FC-DA6A-AB41-B7AC-BF6F66157468}" presName="Name37" presStyleLbl="parChTrans1D2" presStyleIdx="0" presStyleCnt="3"/>
      <dgm:spPr/>
    </dgm:pt>
    <dgm:pt modelId="{256A9220-9AFC-C848-9410-DE0891AFEE74}" type="pres">
      <dgm:prSet presAssocID="{8F31BFA5-CCD0-7046-9360-3B8960E31234}" presName="hierRoot2" presStyleCnt="0">
        <dgm:presLayoutVars>
          <dgm:hierBranch val="init"/>
        </dgm:presLayoutVars>
      </dgm:prSet>
      <dgm:spPr/>
    </dgm:pt>
    <dgm:pt modelId="{7761C619-DDDA-6041-81F5-70C007BF6DFD}" type="pres">
      <dgm:prSet presAssocID="{8F31BFA5-CCD0-7046-9360-3B8960E31234}" presName="rootComposite" presStyleCnt="0"/>
      <dgm:spPr/>
    </dgm:pt>
    <dgm:pt modelId="{CDA1FDDB-5530-3A4B-BE72-C6C3DE379EC3}" type="pres">
      <dgm:prSet presAssocID="{8F31BFA5-CCD0-7046-9360-3B8960E31234}" presName="rootText" presStyleLbl="node2" presStyleIdx="0" presStyleCnt="3">
        <dgm:presLayoutVars>
          <dgm:chPref val="3"/>
        </dgm:presLayoutVars>
      </dgm:prSet>
      <dgm:spPr/>
    </dgm:pt>
    <dgm:pt modelId="{191BBC95-A495-DD44-B093-5815E49A2EDC}" type="pres">
      <dgm:prSet presAssocID="{8F31BFA5-CCD0-7046-9360-3B8960E31234}" presName="rootConnector" presStyleLbl="node2" presStyleIdx="0" presStyleCnt="3"/>
      <dgm:spPr/>
    </dgm:pt>
    <dgm:pt modelId="{CB0C8955-A6AD-DB4E-92F8-9684BC29ACBE}" type="pres">
      <dgm:prSet presAssocID="{8F31BFA5-CCD0-7046-9360-3B8960E31234}" presName="hierChild4" presStyleCnt="0"/>
      <dgm:spPr/>
    </dgm:pt>
    <dgm:pt modelId="{900B13E0-11FA-0640-91C3-CA069F6D62E1}" type="pres">
      <dgm:prSet presAssocID="{8F31BFA5-CCD0-7046-9360-3B8960E31234}" presName="hierChild5" presStyleCnt="0"/>
      <dgm:spPr/>
    </dgm:pt>
    <dgm:pt modelId="{AD0BD347-633A-BC47-8F39-C85DE2C5E52A}" type="pres">
      <dgm:prSet presAssocID="{B247A297-FFDD-B044-A09A-C96C900C3155}" presName="Name37" presStyleLbl="parChTrans1D2" presStyleIdx="1" presStyleCnt="3"/>
      <dgm:spPr/>
    </dgm:pt>
    <dgm:pt modelId="{5BB93529-45D3-6D44-9242-6BE444DDB38B}" type="pres">
      <dgm:prSet presAssocID="{5D3248F5-E978-0E46-BD53-26952A09E51D}" presName="hierRoot2" presStyleCnt="0">
        <dgm:presLayoutVars>
          <dgm:hierBranch val="init"/>
        </dgm:presLayoutVars>
      </dgm:prSet>
      <dgm:spPr/>
    </dgm:pt>
    <dgm:pt modelId="{123DF002-1A91-694D-AEA3-3493494D3B6F}" type="pres">
      <dgm:prSet presAssocID="{5D3248F5-E978-0E46-BD53-26952A09E51D}" presName="rootComposite" presStyleCnt="0"/>
      <dgm:spPr/>
    </dgm:pt>
    <dgm:pt modelId="{7BE3B758-5931-8442-863F-821873A60DA8}" type="pres">
      <dgm:prSet presAssocID="{5D3248F5-E978-0E46-BD53-26952A09E51D}" presName="rootText" presStyleLbl="node2" presStyleIdx="1" presStyleCnt="3">
        <dgm:presLayoutVars>
          <dgm:chPref val="3"/>
        </dgm:presLayoutVars>
      </dgm:prSet>
      <dgm:spPr/>
    </dgm:pt>
    <dgm:pt modelId="{D05CB914-5C95-BB4D-BC7A-1E65B64E5F2E}" type="pres">
      <dgm:prSet presAssocID="{5D3248F5-E978-0E46-BD53-26952A09E51D}" presName="rootConnector" presStyleLbl="node2" presStyleIdx="1" presStyleCnt="3"/>
      <dgm:spPr/>
    </dgm:pt>
    <dgm:pt modelId="{B122701A-FB16-BB40-BD06-18E2F25CEE96}" type="pres">
      <dgm:prSet presAssocID="{5D3248F5-E978-0E46-BD53-26952A09E51D}" presName="hierChild4" presStyleCnt="0"/>
      <dgm:spPr/>
    </dgm:pt>
    <dgm:pt modelId="{D7A73FA2-4378-ED4B-95E3-961310C50F2F}" type="pres">
      <dgm:prSet presAssocID="{5D3248F5-E978-0E46-BD53-26952A09E51D}" presName="hierChild5" presStyleCnt="0"/>
      <dgm:spPr/>
    </dgm:pt>
    <dgm:pt modelId="{723C8241-60DF-BA42-B140-BB3CA8DF93BA}" type="pres">
      <dgm:prSet presAssocID="{AA3491D2-0094-3D43-9950-ED37E72A78C1}" presName="Name37" presStyleLbl="parChTrans1D2" presStyleIdx="2" presStyleCnt="3"/>
      <dgm:spPr/>
    </dgm:pt>
    <dgm:pt modelId="{8BC66C92-F352-FA41-ACCA-BF5478287092}" type="pres">
      <dgm:prSet presAssocID="{CFD9E717-74A4-314E-9E8E-10A594D0B6A9}" presName="hierRoot2" presStyleCnt="0">
        <dgm:presLayoutVars>
          <dgm:hierBranch val="init"/>
        </dgm:presLayoutVars>
      </dgm:prSet>
      <dgm:spPr/>
    </dgm:pt>
    <dgm:pt modelId="{D16BC5F6-7331-C54C-8847-13092C474778}" type="pres">
      <dgm:prSet presAssocID="{CFD9E717-74A4-314E-9E8E-10A594D0B6A9}" presName="rootComposite" presStyleCnt="0"/>
      <dgm:spPr/>
    </dgm:pt>
    <dgm:pt modelId="{C1024243-6F1A-A64E-959C-788A36452BD7}" type="pres">
      <dgm:prSet presAssocID="{CFD9E717-74A4-314E-9E8E-10A594D0B6A9}" presName="rootText" presStyleLbl="node2" presStyleIdx="2" presStyleCnt="3">
        <dgm:presLayoutVars>
          <dgm:chPref val="3"/>
        </dgm:presLayoutVars>
      </dgm:prSet>
      <dgm:spPr/>
    </dgm:pt>
    <dgm:pt modelId="{F9580CFF-B1F3-B644-B734-62236CB13DC7}" type="pres">
      <dgm:prSet presAssocID="{CFD9E717-74A4-314E-9E8E-10A594D0B6A9}" presName="rootConnector" presStyleLbl="node2" presStyleIdx="2" presStyleCnt="3"/>
      <dgm:spPr/>
    </dgm:pt>
    <dgm:pt modelId="{73ED8CB5-9B43-464E-AFF0-78BB577F0B56}" type="pres">
      <dgm:prSet presAssocID="{CFD9E717-74A4-314E-9E8E-10A594D0B6A9}" presName="hierChild4" presStyleCnt="0"/>
      <dgm:spPr/>
    </dgm:pt>
    <dgm:pt modelId="{299AB972-ACBD-4A44-A32B-E52C52E92679}" type="pres">
      <dgm:prSet presAssocID="{CFD9E717-74A4-314E-9E8E-10A594D0B6A9}" presName="hierChild5" presStyleCnt="0"/>
      <dgm:spPr/>
    </dgm:pt>
    <dgm:pt modelId="{93CC9A84-D601-614F-86A7-3E95ECAECCA3}" type="pres">
      <dgm:prSet presAssocID="{91166A3C-2A41-574B-9965-0EE66A4D4B40}" presName="hierChild3" presStyleCnt="0"/>
      <dgm:spPr/>
    </dgm:pt>
  </dgm:ptLst>
  <dgm:cxnLst>
    <dgm:cxn modelId="{9330A709-A882-054B-AE42-BC1996D211C2}" srcId="{91166A3C-2A41-574B-9965-0EE66A4D4B40}" destId="{5D3248F5-E978-0E46-BD53-26952A09E51D}" srcOrd="1" destOrd="0" parTransId="{B247A297-FFDD-B044-A09A-C96C900C3155}" sibTransId="{855DF1C9-DB53-2A45-9AFD-F80AEF73B421}"/>
    <dgm:cxn modelId="{9EF3F610-D272-4549-8389-C0B74BDFD383}" type="presOf" srcId="{5D3248F5-E978-0E46-BD53-26952A09E51D}" destId="{D05CB914-5C95-BB4D-BC7A-1E65B64E5F2E}" srcOrd="1" destOrd="0" presId="urn:microsoft.com/office/officeart/2005/8/layout/orgChart1"/>
    <dgm:cxn modelId="{60D0DF36-B351-1745-95A2-3D0EABD6D632}" type="presOf" srcId="{91166A3C-2A41-574B-9965-0EE66A4D4B40}" destId="{DA521A1F-0FEE-5243-975F-274342F7284B}" srcOrd="1" destOrd="0" presId="urn:microsoft.com/office/officeart/2005/8/layout/orgChart1"/>
    <dgm:cxn modelId="{020A0F39-68B5-1840-A3AE-0B08309D315B}" srcId="{947E73A0-AA95-B246-9AE3-B3E6810B7AD9}" destId="{91166A3C-2A41-574B-9965-0EE66A4D4B40}" srcOrd="0" destOrd="0" parTransId="{2C64B1F4-F2FE-5345-A7C6-27743CBE371D}" sibTransId="{A8434B2E-7668-D145-A251-8C19B2D145A8}"/>
    <dgm:cxn modelId="{DFD05677-E324-5C4E-BE0F-C33986CA5F47}" type="presOf" srcId="{5D3248F5-E978-0E46-BD53-26952A09E51D}" destId="{7BE3B758-5931-8442-863F-821873A60DA8}" srcOrd="0" destOrd="0" presId="urn:microsoft.com/office/officeart/2005/8/layout/orgChart1"/>
    <dgm:cxn modelId="{B3B5839A-C7A7-574E-972E-839363E456EF}" type="presOf" srcId="{8F31BFA5-CCD0-7046-9360-3B8960E31234}" destId="{191BBC95-A495-DD44-B093-5815E49A2EDC}" srcOrd="1" destOrd="0" presId="urn:microsoft.com/office/officeart/2005/8/layout/orgChart1"/>
    <dgm:cxn modelId="{C9E4DF9B-29FD-4049-9D65-C2F7FB7A1853}" type="presOf" srcId="{CFD9E717-74A4-314E-9E8E-10A594D0B6A9}" destId="{F9580CFF-B1F3-B644-B734-62236CB13DC7}" srcOrd="1" destOrd="0" presId="urn:microsoft.com/office/officeart/2005/8/layout/orgChart1"/>
    <dgm:cxn modelId="{4489829E-D5E1-0345-AD8F-7204155F524B}" type="presOf" srcId="{91166A3C-2A41-574B-9965-0EE66A4D4B40}" destId="{584DDFE1-F80F-4E40-9597-AEAF033831AC}" srcOrd="0" destOrd="0" presId="urn:microsoft.com/office/officeart/2005/8/layout/orgChart1"/>
    <dgm:cxn modelId="{2D1A8FA2-9500-7243-8682-5D1FAD09914B}" type="presOf" srcId="{A254C0FC-DA6A-AB41-B7AC-BF6F66157468}" destId="{D022F518-349B-0048-A9CB-2B9CBAA5D014}" srcOrd="0" destOrd="0" presId="urn:microsoft.com/office/officeart/2005/8/layout/orgChart1"/>
    <dgm:cxn modelId="{F79F4FB3-54BE-2248-8AEE-C4B0FA00BA47}" srcId="{91166A3C-2A41-574B-9965-0EE66A4D4B40}" destId="{CFD9E717-74A4-314E-9E8E-10A594D0B6A9}" srcOrd="2" destOrd="0" parTransId="{AA3491D2-0094-3D43-9950-ED37E72A78C1}" sibTransId="{DD1912F6-B636-364C-A76C-6BEE6A8A632C}"/>
    <dgm:cxn modelId="{303B58B9-3756-0F4C-B372-0C8A3A41E638}" type="presOf" srcId="{947E73A0-AA95-B246-9AE3-B3E6810B7AD9}" destId="{F2FA0985-877D-CF43-A7EC-085AE3EB6F0A}" srcOrd="0" destOrd="0" presId="urn:microsoft.com/office/officeart/2005/8/layout/orgChart1"/>
    <dgm:cxn modelId="{E2D28BC8-9A10-0746-BF28-4E3E849095B5}" srcId="{91166A3C-2A41-574B-9965-0EE66A4D4B40}" destId="{8F31BFA5-CCD0-7046-9360-3B8960E31234}" srcOrd="0" destOrd="0" parTransId="{A254C0FC-DA6A-AB41-B7AC-BF6F66157468}" sibTransId="{ED1C78DC-6C32-F244-9FD3-3041719258F9}"/>
    <dgm:cxn modelId="{2B0C03C9-C0EF-A243-A964-E813EA6CC95A}" type="presOf" srcId="{AA3491D2-0094-3D43-9950-ED37E72A78C1}" destId="{723C8241-60DF-BA42-B140-BB3CA8DF93BA}" srcOrd="0" destOrd="0" presId="urn:microsoft.com/office/officeart/2005/8/layout/orgChart1"/>
    <dgm:cxn modelId="{955AAFCE-669A-184E-B188-A84414655A1B}" type="presOf" srcId="{B247A297-FFDD-B044-A09A-C96C900C3155}" destId="{AD0BD347-633A-BC47-8F39-C85DE2C5E52A}" srcOrd="0" destOrd="0" presId="urn:microsoft.com/office/officeart/2005/8/layout/orgChart1"/>
    <dgm:cxn modelId="{4791EBE0-E6D6-844F-926C-FA286ECD6BFB}" type="presOf" srcId="{8F31BFA5-CCD0-7046-9360-3B8960E31234}" destId="{CDA1FDDB-5530-3A4B-BE72-C6C3DE379EC3}" srcOrd="0" destOrd="0" presId="urn:microsoft.com/office/officeart/2005/8/layout/orgChart1"/>
    <dgm:cxn modelId="{0C7787F5-5EE6-4845-93AD-8F9F48C2208B}" type="presOf" srcId="{CFD9E717-74A4-314E-9E8E-10A594D0B6A9}" destId="{C1024243-6F1A-A64E-959C-788A36452BD7}" srcOrd="0" destOrd="0" presId="urn:microsoft.com/office/officeart/2005/8/layout/orgChart1"/>
    <dgm:cxn modelId="{B5DD28AA-23CF-BF47-BB02-A730E3ED9B9B}" type="presParOf" srcId="{F2FA0985-877D-CF43-A7EC-085AE3EB6F0A}" destId="{B3C33706-C41B-E54F-ABD0-3C98C4F481E8}" srcOrd="0" destOrd="0" presId="urn:microsoft.com/office/officeart/2005/8/layout/orgChart1"/>
    <dgm:cxn modelId="{107E11ED-3A88-3A46-93B6-D4FD83AEF6A3}" type="presParOf" srcId="{B3C33706-C41B-E54F-ABD0-3C98C4F481E8}" destId="{CA49DC1D-8197-B845-A7B5-82EF621DC9D8}" srcOrd="0" destOrd="0" presId="urn:microsoft.com/office/officeart/2005/8/layout/orgChart1"/>
    <dgm:cxn modelId="{A0EE16B9-844D-CF42-9A42-74DC92984382}" type="presParOf" srcId="{CA49DC1D-8197-B845-A7B5-82EF621DC9D8}" destId="{584DDFE1-F80F-4E40-9597-AEAF033831AC}" srcOrd="0" destOrd="0" presId="urn:microsoft.com/office/officeart/2005/8/layout/orgChart1"/>
    <dgm:cxn modelId="{393A0B2F-E467-734A-8C30-1A5C7F50DBDC}" type="presParOf" srcId="{CA49DC1D-8197-B845-A7B5-82EF621DC9D8}" destId="{DA521A1F-0FEE-5243-975F-274342F7284B}" srcOrd="1" destOrd="0" presId="urn:microsoft.com/office/officeart/2005/8/layout/orgChart1"/>
    <dgm:cxn modelId="{55B59713-E8C5-3349-9891-C753CE54FC55}" type="presParOf" srcId="{B3C33706-C41B-E54F-ABD0-3C98C4F481E8}" destId="{1930608E-1B95-284F-AC10-72FB2857A3A0}" srcOrd="1" destOrd="0" presId="urn:microsoft.com/office/officeart/2005/8/layout/orgChart1"/>
    <dgm:cxn modelId="{3DBF0E3A-08BE-BF46-978A-FCBCBF6A04A4}" type="presParOf" srcId="{1930608E-1B95-284F-AC10-72FB2857A3A0}" destId="{D022F518-349B-0048-A9CB-2B9CBAA5D014}" srcOrd="0" destOrd="0" presId="urn:microsoft.com/office/officeart/2005/8/layout/orgChart1"/>
    <dgm:cxn modelId="{CB439B9D-92EC-9C40-841E-DF10CE5C4ACB}" type="presParOf" srcId="{1930608E-1B95-284F-AC10-72FB2857A3A0}" destId="{256A9220-9AFC-C848-9410-DE0891AFEE74}" srcOrd="1" destOrd="0" presId="urn:microsoft.com/office/officeart/2005/8/layout/orgChart1"/>
    <dgm:cxn modelId="{48F9FCBE-7B35-F248-864F-01B7A799B11A}" type="presParOf" srcId="{256A9220-9AFC-C848-9410-DE0891AFEE74}" destId="{7761C619-DDDA-6041-81F5-70C007BF6DFD}" srcOrd="0" destOrd="0" presId="urn:microsoft.com/office/officeart/2005/8/layout/orgChart1"/>
    <dgm:cxn modelId="{94DB0847-F025-8E42-AC17-91731D40D617}" type="presParOf" srcId="{7761C619-DDDA-6041-81F5-70C007BF6DFD}" destId="{CDA1FDDB-5530-3A4B-BE72-C6C3DE379EC3}" srcOrd="0" destOrd="0" presId="urn:microsoft.com/office/officeart/2005/8/layout/orgChart1"/>
    <dgm:cxn modelId="{37BE1AB6-4696-1C4C-A614-700155C7C524}" type="presParOf" srcId="{7761C619-DDDA-6041-81F5-70C007BF6DFD}" destId="{191BBC95-A495-DD44-B093-5815E49A2EDC}" srcOrd="1" destOrd="0" presId="urn:microsoft.com/office/officeart/2005/8/layout/orgChart1"/>
    <dgm:cxn modelId="{FBD38489-49C1-4A44-8950-869C47B5A425}" type="presParOf" srcId="{256A9220-9AFC-C848-9410-DE0891AFEE74}" destId="{CB0C8955-A6AD-DB4E-92F8-9684BC29ACBE}" srcOrd="1" destOrd="0" presId="urn:microsoft.com/office/officeart/2005/8/layout/orgChart1"/>
    <dgm:cxn modelId="{60260325-9A1C-A448-BCAA-12AA6D2BCBE1}" type="presParOf" srcId="{256A9220-9AFC-C848-9410-DE0891AFEE74}" destId="{900B13E0-11FA-0640-91C3-CA069F6D62E1}" srcOrd="2" destOrd="0" presId="urn:microsoft.com/office/officeart/2005/8/layout/orgChart1"/>
    <dgm:cxn modelId="{2BFA1111-F0F2-BB4C-AF6C-A18FC8B60C1A}" type="presParOf" srcId="{1930608E-1B95-284F-AC10-72FB2857A3A0}" destId="{AD0BD347-633A-BC47-8F39-C85DE2C5E52A}" srcOrd="2" destOrd="0" presId="urn:microsoft.com/office/officeart/2005/8/layout/orgChart1"/>
    <dgm:cxn modelId="{9FF63BDD-D7A3-4B4C-81CC-9D84807F0FE8}" type="presParOf" srcId="{1930608E-1B95-284F-AC10-72FB2857A3A0}" destId="{5BB93529-45D3-6D44-9242-6BE444DDB38B}" srcOrd="3" destOrd="0" presId="urn:microsoft.com/office/officeart/2005/8/layout/orgChart1"/>
    <dgm:cxn modelId="{5256A9F3-5201-B940-A0A5-C543CD417C75}" type="presParOf" srcId="{5BB93529-45D3-6D44-9242-6BE444DDB38B}" destId="{123DF002-1A91-694D-AEA3-3493494D3B6F}" srcOrd="0" destOrd="0" presId="urn:microsoft.com/office/officeart/2005/8/layout/orgChart1"/>
    <dgm:cxn modelId="{95CCD98E-278E-2949-B549-3229FE3FB578}" type="presParOf" srcId="{123DF002-1A91-694D-AEA3-3493494D3B6F}" destId="{7BE3B758-5931-8442-863F-821873A60DA8}" srcOrd="0" destOrd="0" presId="urn:microsoft.com/office/officeart/2005/8/layout/orgChart1"/>
    <dgm:cxn modelId="{84B09895-6B35-A841-9DD2-1D75620A0F86}" type="presParOf" srcId="{123DF002-1A91-694D-AEA3-3493494D3B6F}" destId="{D05CB914-5C95-BB4D-BC7A-1E65B64E5F2E}" srcOrd="1" destOrd="0" presId="urn:microsoft.com/office/officeart/2005/8/layout/orgChart1"/>
    <dgm:cxn modelId="{F6730176-9BF7-4C4E-BCE6-6271D03217D1}" type="presParOf" srcId="{5BB93529-45D3-6D44-9242-6BE444DDB38B}" destId="{B122701A-FB16-BB40-BD06-18E2F25CEE96}" srcOrd="1" destOrd="0" presId="urn:microsoft.com/office/officeart/2005/8/layout/orgChart1"/>
    <dgm:cxn modelId="{41CEF468-A512-C942-A714-23BCB55FC291}" type="presParOf" srcId="{5BB93529-45D3-6D44-9242-6BE444DDB38B}" destId="{D7A73FA2-4378-ED4B-95E3-961310C50F2F}" srcOrd="2" destOrd="0" presId="urn:microsoft.com/office/officeart/2005/8/layout/orgChart1"/>
    <dgm:cxn modelId="{C3E4649C-8AFB-B04C-B088-73E1C9E55CAF}" type="presParOf" srcId="{1930608E-1B95-284F-AC10-72FB2857A3A0}" destId="{723C8241-60DF-BA42-B140-BB3CA8DF93BA}" srcOrd="4" destOrd="0" presId="urn:microsoft.com/office/officeart/2005/8/layout/orgChart1"/>
    <dgm:cxn modelId="{C0BF0334-F464-DA44-9716-E82F7D9987D2}" type="presParOf" srcId="{1930608E-1B95-284F-AC10-72FB2857A3A0}" destId="{8BC66C92-F352-FA41-ACCA-BF5478287092}" srcOrd="5" destOrd="0" presId="urn:microsoft.com/office/officeart/2005/8/layout/orgChart1"/>
    <dgm:cxn modelId="{A806E0F4-E13E-3644-9982-F7F34DBCBFBA}" type="presParOf" srcId="{8BC66C92-F352-FA41-ACCA-BF5478287092}" destId="{D16BC5F6-7331-C54C-8847-13092C474778}" srcOrd="0" destOrd="0" presId="urn:microsoft.com/office/officeart/2005/8/layout/orgChart1"/>
    <dgm:cxn modelId="{2E359472-1A28-1240-8DFE-7A49CEBD6B0D}" type="presParOf" srcId="{D16BC5F6-7331-C54C-8847-13092C474778}" destId="{C1024243-6F1A-A64E-959C-788A36452BD7}" srcOrd="0" destOrd="0" presId="urn:microsoft.com/office/officeart/2005/8/layout/orgChart1"/>
    <dgm:cxn modelId="{BF5F9FE3-CE08-B140-9AD2-75A18641C16A}" type="presParOf" srcId="{D16BC5F6-7331-C54C-8847-13092C474778}" destId="{F9580CFF-B1F3-B644-B734-62236CB13DC7}" srcOrd="1" destOrd="0" presId="urn:microsoft.com/office/officeart/2005/8/layout/orgChart1"/>
    <dgm:cxn modelId="{AFDDB382-8134-0845-A095-54FB1782B917}" type="presParOf" srcId="{8BC66C92-F352-FA41-ACCA-BF5478287092}" destId="{73ED8CB5-9B43-464E-AFF0-78BB577F0B56}" srcOrd="1" destOrd="0" presId="urn:microsoft.com/office/officeart/2005/8/layout/orgChart1"/>
    <dgm:cxn modelId="{B1007A40-983E-B24A-9B08-4533D1690697}" type="presParOf" srcId="{8BC66C92-F352-FA41-ACCA-BF5478287092}" destId="{299AB972-ACBD-4A44-A32B-E52C52E92679}" srcOrd="2" destOrd="0" presId="urn:microsoft.com/office/officeart/2005/8/layout/orgChart1"/>
    <dgm:cxn modelId="{9ECAE8CF-35F8-B148-815E-49F554E37C3F}" type="presParOf" srcId="{B3C33706-C41B-E54F-ABD0-3C98C4F481E8}" destId="{93CC9A84-D601-614F-86A7-3E95ECAECCA3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3C8241-60DF-BA42-B140-BB3CA8DF93BA}">
      <dsp:nvSpPr>
        <dsp:cNvPr id="0" name=""/>
        <dsp:cNvSpPr/>
      </dsp:nvSpPr>
      <dsp:spPr>
        <a:xfrm>
          <a:off x="3313093" y="1289730"/>
          <a:ext cx="2344070" cy="8350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31673"/>
              </a:lnTo>
              <a:lnTo>
                <a:pt x="2344070" y="631673"/>
              </a:lnTo>
              <a:lnTo>
                <a:pt x="2344070" y="83508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0BD347-633A-BC47-8F39-C85DE2C5E52A}">
      <dsp:nvSpPr>
        <dsp:cNvPr id="0" name=""/>
        <dsp:cNvSpPr/>
      </dsp:nvSpPr>
      <dsp:spPr>
        <a:xfrm>
          <a:off x="3267373" y="1289730"/>
          <a:ext cx="91440" cy="83508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31673"/>
              </a:lnTo>
              <a:lnTo>
                <a:pt x="45739" y="631673"/>
              </a:lnTo>
              <a:lnTo>
                <a:pt x="45739" y="83508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22F518-349B-0048-A9CB-2B9CBAA5D014}">
      <dsp:nvSpPr>
        <dsp:cNvPr id="0" name=""/>
        <dsp:cNvSpPr/>
      </dsp:nvSpPr>
      <dsp:spPr>
        <a:xfrm>
          <a:off x="969061" y="1289730"/>
          <a:ext cx="2344031" cy="835082"/>
        </a:xfrm>
        <a:custGeom>
          <a:avLst/>
          <a:gdLst/>
          <a:ahLst/>
          <a:cxnLst/>
          <a:rect l="0" t="0" r="0" b="0"/>
          <a:pathLst>
            <a:path>
              <a:moveTo>
                <a:pt x="2344031" y="0"/>
              </a:moveTo>
              <a:lnTo>
                <a:pt x="2344031" y="631673"/>
              </a:lnTo>
              <a:lnTo>
                <a:pt x="0" y="631673"/>
              </a:lnTo>
              <a:lnTo>
                <a:pt x="0" y="83508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4DDFE1-F80F-4E40-9597-AEAF033831AC}">
      <dsp:nvSpPr>
        <dsp:cNvPr id="0" name=""/>
        <dsp:cNvSpPr/>
      </dsp:nvSpPr>
      <dsp:spPr>
        <a:xfrm>
          <a:off x="2344476" y="321114"/>
          <a:ext cx="1937232" cy="96861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New Data Set</a:t>
          </a:r>
        </a:p>
      </dsp:txBody>
      <dsp:txXfrm>
        <a:off x="2344476" y="321114"/>
        <a:ext cx="1937232" cy="968616"/>
      </dsp:txXfrm>
    </dsp:sp>
    <dsp:sp modelId="{CDA1FDDB-5530-3A4B-BE72-C6C3DE379EC3}">
      <dsp:nvSpPr>
        <dsp:cNvPr id="0" name=""/>
        <dsp:cNvSpPr/>
      </dsp:nvSpPr>
      <dsp:spPr>
        <a:xfrm>
          <a:off x="444" y="2124813"/>
          <a:ext cx="1937232" cy="96861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Basic Learning Algorithm h</a:t>
          </a:r>
          <a:r>
            <a:rPr lang="en-US" sz="2500" kern="1200" baseline="-25000" dirty="0"/>
            <a:t>1</a:t>
          </a:r>
          <a:endParaRPr lang="en-US" sz="2500" kern="1200" dirty="0"/>
        </a:p>
      </dsp:txBody>
      <dsp:txXfrm>
        <a:off x="444" y="2124813"/>
        <a:ext cx="1937232" cy="968616"/>
      </dsp:txXfrm>
    </dsp:sp>
    <dsp:sp modelId="{7BE3B758-5931-8442-863F-821873A60DA8}">
      <dsp:nvSpPr>
        <dsp:cNvPr id="0" name=""/>
        <dsp:cNvSpPr/>
      </dsp:nvSpPr>
      <dsp:spPr>
        <a:xfrm>
          <a:off x="2344496" y="2124813"/>
          <a:ext cx="1937232" cy="96861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Basic Learning Algorithm h</a:t>
          </a:r>
          <a:r>
            <a:rPr lang="en-US" sz="2500" kern="1200" baseline="-25000" dirty="0"/>
            <a:t>2</a:t>
          </a:r>
          <a:endParaRPr lang="en-US" sz="2500" kern="1200" dirty="0"/>
        </a:p>
      </dsp:txBody>
      <dsp:txXfrm>
        <a:off x="2344496" y="2124813"/>
        <a:ext cx="1937232" cy="968616"/>
      </dsp:txXfrm>
    </dsp:sp>
    <dsp:sp modelId="{C1024243-6F1A-A64E-959C-788A36452BD7}">
      <dsp:nvSpPr>
        <dsp:cNvPr id="0" name=""/>
        <dsp:cNvSpPr/>
      </dsp:nvSpPr>
      <dsp:spPr>
        <a:xfrm>
          <a:off x="4688547" y="2124813"/>
          <a:ext cx="1937232" cy="96861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Basic Learning Algorithm h</a:t>
          </a:r>
          <a:r>
            <a:rPr lang="en-US" sz="2500" kern="1200" baseline="-25000" dirty="0"/>
            <a:t>3</a:t>
          </a:r>
          <a:endParaRPr lang="en-US" sz="2500" kern="1200" dirty="0"/>
        </a:p>
      </dsp:txBody>
      <dsp:txXfrm>
        <a:off x="4688547" y="2124813"/>
        <a:ext cx="1937232" cy="9686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42736-62DC-C446-8B39-DA2D9C5A8A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AC3C44-7B34-CF4A-AC20-6626BD707D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7CA0E8-7A6F-6D4F-9E07-BB9B1031F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271D7-D7E0-864B-A21D-D18C1CD3E835}" type="datetimeFigureOut">
              <a:rPr lang="en-US" smtClean="0"/>
              <a:t>4/30/18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E8D651-282C-2749-A8B6-7DBFEEF33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516018-3526-1B47-95E8-B0BA57070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33912-380A-E140-B6E1-B6BD9484A9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98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0DA9A-0380-434F-8FD3-CCB816CAF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8A2318-0CD1-5E41-AF8F-954D36AE14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0830E3-2926-E342-8FBF-EBB4DD10E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271D7-D7E0-864B-A21D-D18C1CD3E835}" type="datetimeFigureOut">
              <a:rPr lang="en-US" smtClean="0"/>
              <a:t>4/30/18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B959B6-2E4D-204A-9158-5F165AD62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FAF89C-5665-A047-932B-D4F584367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33912-380A-E140-B6E1-B6BD9484A9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513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C79D23-28BD-CC42-A462-CFFDDB9CB8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D4C59A-8F34-994C-8250-A19CD89FF4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114AD4-2775-B343-8EE6-8AB4CB81B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271D7-D7E0-864B-A21D-D18C1CD3E835}" type="datetimeFigureOut">
              <a:rPr lang="en-US" smtClean="0"/>
              <a:t>4/30/18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9C95FA-5CFA-854B-86E5-D9376B98E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88963D-7B75-644D-8A2C-EC726E47A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33912-380A-E140-B6E1-B6BD9484A9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160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85CA4-2740-1348-BFFC-47C3BC232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331E81-A318-004D-A8B1-C28986F326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156DD3-0C33-344F-80B6-6CE3D5621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271D7-D7E0-864B-A21D-D18C1CD3E835}" type="datetimeFigureOut">
              <a:rPr lang="en-US" smtClean="0"/>
              <a:t>4/30/18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6B7120-91DD-F74D-8262-3A5A04072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51F39-41A7-CB4C-A2BA-F5F4FBFEC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33912-380A-E140-B6E1-B6BD9484A9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868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7EEE2-191A-0948-AF70-54D39E090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40B826-48E9-F249-B61E-439B695C43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689C93-4E6E-7942-BACF-7E726922F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271D7-D7E0-864B-A21D-D18C1CD3E835}" type="datetimeFigureOut">
              <a:rPr lang="en-US" smtClean="0"/>
              <a:t>4/30/18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7EE34B-7FC8-2048-B42A-D40891770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184E76-AB19-BE4C-B1E4-BC20FDE67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33912-380A-E140-B6E1-B6BD9484A9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977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103E1-A5A5-294F-90C5-CD610F15F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3782A-8AFA-1546-A8D2-B45E3DD002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C4FD74-B444-FE43-AE39-5E18E6DBFA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8B336A-2092-6048-915D-4C973AC69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271D7-D7E0-864B-A21D-D18C1CD3E835}" type="datetimeFigureOut">
              <a:rPr lang="en-US" smtClean="0"/>
              <a:t>4/30/18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0DBBAF-F1AF-A443-9DCD-1F327E569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844AB3-879C-FC45-8DBC-12C29870F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33912-380A-E140-B6E1-B6BD9484A9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827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A2051-CF9E-D048-AAA3-F76C25367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3A6035-F2CE-0544-A48B-7873472CE2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0CC331-7E85-8C44-8244-E7983A786A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BC6505-C2FC-A64C-8EB3-9C2B8A96E2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C2860B-72DA-534C-8103-AFAEDE7AB5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A2968B-F019-6E45-AABD-7BCAB931E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271D7-D7E0-864B-A21D-D18C1CD3E835}" type="datetimeFigureOut">
              <a:rPr lang="en-US" smtClean="0"/>
              <a:t>4/30/18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C74D09-4009-3B40-8108-3FC44B3D9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926CB0-F786-D149-AF32-E9DF694AA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33912-380A-E140-B6E1-B6BD9484A9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627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80E53-72FE-7849-868F-F8B329C93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8AB118-28EE-8841-BCBC-08783ECA0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271D7-D7E0-864B-A21D-D18C1CD3E835}" type="datetimeFigureOut">
              <a:rPr lang="en-US" smtClean="0"/>
              <a:t>4/30/18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4A7E83-E45A-1342-B048-F9448FE90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E7E756-03FB-1A4B-BEA8-B920C4F7A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33912-380A-E140-B6E1-B6BD9484A9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62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63FA88-21DD-7647-8134-157706930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271D7-D7E0-864B-A21D-D18C1CD3E835}" type="datetimeFigureOut">
              <a:rPr lang="en-US" smtClean="0"/>
              <a:t>4/30/18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F173B3-F8EE-E643-95BA-90CC29503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3AC82C-DE1A-2348-A2F7-2617A0FA9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33912-380A-E140-B6E1-B6BD9484A9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863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AB44A-9381-E54D-97F7-A5F809614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1F646F-318E-B548-A290-4045472588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3D0CF7-F72A-3C42-86CE-8072B2DBF8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6285B9-25DC-0F48-A9FD-3969D7685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271D7-D7E0-864B-A21D-D18C1CD3E835}" type="datetimeFigureOut">
              <a:rPr lang="en-US" smtClean="0"/>
              <a:t>4/30/18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C8134D-C242-2343-A22A-11195110F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8B2759-9E73-8145-AA1F-AF896CA1A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33912-380A-E140-B6E1-B6BD9484A9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450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3C948-3B8C-2946-85D0-49BA24C1A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DD81A2-9517-8445-AE27-224C55B038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351AA3-5F18-A647-9B5E-38EA056C36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1E1FF3-CAD7-7944-9E1E-A86E8B231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271D7-D7E0-864B-A21D-D18C1CD3E835}" type="datetimeFigureOut">
              <a:rPr lang="en-US" smtClean="0"/>
              <a:t>4/30/18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1399BB-89D4-D14A-ADF8-92E1DE8D6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0CFF72-7B08-4149-B9CB-441821508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33912-380A-E140-B6E1-B6BD9484A9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712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F3CD69-8E96-1947-A8CA-7C55620E2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905553-6C9A-2643-AD30-25B8CE2636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D84D07-4EEF-0942-937F-C8756638CE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0271D7-D7E0-864B-A21D-D18C1CD3E835}" type="datetimeFigureOut">
              <a:rPr lang="en-US" smtClean="0"/>
              <a:t>4/30/18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38E752-7E5F-4E40-8C47-564546D9C7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309558-E1B2-0F4A-8574-0C2634BF97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233912-380A-E140-B6E1-B6BD9484A9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466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42D4C8BA-747F-BB49-A04B-56C8E904BDD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95290828"/>
              </p:ext>
            </p:extLst>
          </p:nvPr>
        </p:nvGraphicFramePr>
        <p:xfrm>
          <a:off x="3533774" y="2295525"/>
          <a:ext cx="6626225" cy="38428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866AE4F-15F3-1549-BD9A-E88F249C9334}"/>
              </a:ext>
            </a:extLst>
          </p:cNvPr>
          <p:cNvSpPr txBox="1"/>
          <p:nvPr/>
        </p:nvSpPr>
        <p:spPr>
          <a:xfrm>
            <a:off x="1895475" y="1285875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Second Level Learner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4A9E8C-039B-AC45-A50B-6DB4B7DF33A4}"/>
              </a:ext>
            </a:extLst>
          </p:cNvPr>
          <p:cNvSpPr txBox="1"/>
          <p:nvPr/>
        </p:nvSpPr>
        <p:spPr>
          <a:xfrm>
            <a:off x="485774" y="4695825"/>
            <a:ext cx="28575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First Level Learner: </a:t>
            </a:r>
          </a:p>
          <a:p>
            <a:r>
              <a:rPr lang="en-US" dirty="0"/>
              <a:t>rained using the available data </a:t>
            </a:r>
          </a:p>
        </p:txBody>
      </p:sp>
    </p:spTree>
    <p:extLst>
      <p:ext uri="{BB962C8B-B14F-4D97-AF65-F5344CB8AC3E}">
        <p14:creationId xmlns:p14="http://schemas.microsoft.com/office/powerpoint/2010/main" val="3035266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29E56F00-E9DD-0446-B9D0-7CB1B0EBB696}"/>
              </a:ext>
            </a:extLst>
          </p:cNvPr>
          <p:cNvSpPr/>
          <p:nvPr/>
        </p:nvSpPr>
        <p:spPr>
          <a:xfrm>
            <a:off x="1922106" y="3666931"/>
            <a:ext cx="1931437" cy="8490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dirty="0"/>
              <a:t>Basic Learning Algorithm h</a:t>
            </a:r>
            <a:r>
              <a:rPr lang="en-US" baseline="-25000" dirty="0"/>
              <a:t>1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BB8B4F9-2C41-654E-8AF7-AFC2DA698E20}"/>
              </a:ext>
            </a:extLst>
          </p:cNvPr>
          <p:cNvSpPr/>
          <p:nvPr/>
        </p:nvSpPr>
        <p:spPr>
          <a:xfrm>
            <a:off x="4295192" y="3666930"/>
            <a:ext cx="1931437" cy="8490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dirty="0"/>
              <a:t>Basic Learning Algorithm h</a:t>
            </a:r>
            <a:r>
              <a:rPr lang="en-US" baseline="-25000" dirty="0"/>
              <a:t>2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3C5C03B-8D18-6543-9C16-38C4CC396A38}"/>
              </a:ext>
            </a:extLst>
          </p:cNvPr>
          <p:cNvSpPr/>
          <p:nvPr/>
        </p:nvSpPr>
        <p:spPr>
          <a:xfrm>
            <a:off x="6668278" y="3666930"/>
            <a:ext cx="1931437" cy="8490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dirty="0"/>
              <a:t>Basic Learning Algorithm h</a:t>
            </a:r>
            <a:r>
              <a:rPr lang="en-US" baseline="-25000" dirty="0"/>
              <a:t>3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0D220E9-6D4F-0E43-83DA-EA08839556C6}"/>
              </a:ext>
            </a:extLst>
          </p:cNvPr>
          <p:cNvSpPr/>
          <p:nvPr/>
        </p:nvSpPr>
        <p:spPr>
          <a:xfrm>
            <a:off x="4295191" y="1925216"/>
            <a:ext cx="1931437" cy="8490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dirty="0"/>
              <a:t>New Data Set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E52C275-DC98-964A-A41D-258878180F05}"/>
              </a:ext>
            </a:extLst>
          </p:cNvPr>
          <p:cNvSpPr/>
          <p:nvPr/>
        </p:nvSpPr>
        <p:spPr>
          <a:xfrm>
            <a:off x="1922104" y="5178487"/>
            <a:ext cx="1931437" cy="8490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dirty="0"/>
              <a:t>Original Data Set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0B94054-E42B-7F46-A6AD-42208948531D}"/>
              </a:ext>
            </a:extLst>
          </p:cNvPr>
          <p:cNvSpPr/>
          <p:nvPr/>
        </p:nvSpPr>
        <p:spPr>
          <a:xfrm>
            <a:off x="4295191" y="5203371"/>
            <a:ext cx="1931437" cy="8490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dirty="0"/>
              <a:t>Original Data Set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9A0B5B2-A3F2-1541-B2C1-7F64837FC4DE}"/>
              </a:ext>
            </a:extLst>
          </p:cNvPr>
          <p:cNvSpPr/>
          <p:nvPr/>
        </p:nvSpPr>
        <p:spPr>
          <a:xfrm>
            <a:off x="6668278" y="5178488"/>
            <a:ext cx="1931437" cy="8490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dirty="0"/>
              <a:t>Original Data Set</a:t>
            </a:r>
          </a:p>
        </p:txBody>
      </p:sp>
      <p:sp>
        <p:nvSpPr>
          <p:cNvPr id="21" name="Right Arrow 20">
            <a:extLst>
              <a:ext uri="{FF2B5EF4-FFF2-40B4-BE49-F238E27FC236}">
                <a16:creationId xmlns:a16="http://schemas.microsoft.com/office/drawing/2014/main" id="{283250EE-2CDE-B542-A1A7-7C4A5C6F9B1D}"/>
              </a:ext>
            </a:extLst>
          </p:cNvPr>
          <p:cNvSpPr/>
          <p:nvPr/>
        </p:nvSpPr>
        <p:spPr>
          <a:xfrm rot="16200000">
            <a:off x="2655024" y="4697961"/>
            <a:ext cx="465596" cy="2985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ight Arrow 21">
            <a:extLst>
              <a:ext uri="{FF2B5EF4-FFF2-40B4-BE49-F238E27FC236}">
                <a16:creationId xmlns:a16="http://schemas.microsoft.com/office/drawing/2014/main" id="{B43D0EEF-AB66-D844-902E-843F8A4C461C}"/>
              </a:ext>
            </a:extLst>
          </p:cNvPr>
          <p:cNvSpPr/>
          <p:nvPr/>
        </p:nvSpPr>
        <p:spPr>
          <a:xfrm rot="16200000">
            <a:off x="5028111" y="4697961"/>
            <a:ext cx="465596" cy="2985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ight Arrow 22">
            <a:extLst>
              <a:ext uri="{FF2B5EF4-FFF2-40B4-BE49-F238E27FC236}">
                <a16:creationId xmlns:a16="http://schemas.microsoft.com/office/drawing/2014/main" id="{CB4C22A0-CF9D-D143-A2F9-5B355A89DDC8}"/>
              </a:ext>
            </a:extLst>
          </p:cNvPr>
          <p:cNvSpPr/>
          <p:nvPr/>
        </p:nvSpPr>
        <p:spPr>
          <a:xfrm rot="16200000">
            <a:off x="7401198" y="4697961"/>
            <a:ext cx="465596" cy="2985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ight Arrow 23">
            <a:extLst>
              <a:ext uri="{FF2B5EF4-FFF2-40B4-BE49-F238E27FC236}">
                <a16:creationId xmlns:a16="http://schemas.microsoft.com/office/drawing/2014/main" id="{7A2B23BE-0090-6C47-8257-FA6AAEC30BC5}"/>
              </a:ext>
            </a:extLst>
          </p:cNvPr>
          <p:cNvSpPr/>
          <p:nvPr/>
        </p:nvSpPr>
        <p:spPr>
          <a:xfrm rot="19227914">
            <a:off x="3311070" y="2936813"/>
            <a:ext cx="875282" cy="2985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ight Arrow 24">
            <a:extLst>
              <a:ext uri="{FF2B5EF4-FFF2-40B4-BE49-F238E27FC236}">
                <a16:creationId xmlns:a16="http://schemas.microsoft.com/office/drawing/2014/main" id="{71E5DF16-915D-4442-978E-A5EA0FAABC0C}"/>
              </a:ext>
            </a:extLst>
          </p:cNvPr>
          <p:cNvSpPr/>
          <p:nvPr/>
        </p:nvSpPr>
        <p:spPr>
          <a:xfrm rot="16200000">
            <a:off x="5028111" y="3017829"/>
            <a:ext cx="465596" cy="2985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ight Arrow 25">
            <a:extLst>
              <a:ext uri="{FF2B5EF4-FFF2-40B4-BE49-F238E27FC236}">
                <a16:creationId xmlns:a16="http://schemas.microsoft.com/office/drawing/2014/main" id="{949D11F4-7568-D64A-9342-17B3B2CC9D05}"/>
              </a:ext>
            </a:extLst>
          </p:cNvPr>
          <p:cNvSpPr/>
          <p:nvPr/>
        </p:nvSpPr>
        <p:spPr>
          <a:xfrm rot="13428967">
            <a:off x="6409235" y="2953817"/>
            <a:ext cx="875282" cy="2985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ight Arrow 26">
            <a:extLst>
              <a:ext uri="{FF2B5EF4-FFF2-40B4-BE49-F238E27FC236}">
                <a16:creationId xmlns:a16="http://schemas.microsoft.com/office/drawing/2014/main" id="{28051B8D-A82D-8643-A4D8-EAFAC7BA87FF}"/>
              </a:ext>
            </a:extLst>
          </p:cNvPr>
          <p:cNvSpPr/>
          <p:nvPr/>
        </p:nvSpPr>
        <p:spPr>
          <a:xfrm rot="16200000">
            <a:off x="5026555" y="1312426"/>
            <a:ext cx="465596" cy="2985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CADE973-7230-934D-8BD5-E6ED7E10B679}"/>
              </a:ext>
            </a:extLst>
          </p:cNvPr>
          <p:cNvSpPr/>
          <p:nvPr/>
        </p:nvSpPr>
        <p:spPr>
          <a:xfrm>
            <a:off x="4295191" y="264482"/>
            <a:ext cx="1931437" cy="8490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dirty="0"/>
              <a:t>Final Learning Algorithm</a:t>
            </a:r>
          </a:p>
        </p:txBody>
      </p:sp>
    </p:spTree>
    <p:extLst>
      <p:ext uri="{BB962C8B-B14F-4D97-AF65-F5344CB8AC3E}">
        <p14:creationId xmlns:p14="http://schemas.microsoft.com/office/powerpoint/2010/main" val="11685763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54</Words>
  <Application>Microsoft Macintosh PowerPoint</Application>
  <PresentationFormat>Widescreen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4</cp:revision>
  <dcterms:created xsi:type="dcterms:W3CDTF">2018-05-01T03:49:56Z</dcterms:created>
  <dcterms:modified xsi:type="dcterms:W3CDTF">2018-05-01T05:26:28Z</dcterms:modified>
</cp:coreProperties>
</file>