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9" r:id="rId5"/>
    <p:sldId id="264" r:id="rId6"/>
    <p:sldId id="262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B01-3A3A-B954-A7BE-4C81C1819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CB6322-385E-8ECF-5F1D-D15A290F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B7A349-8D5F-C023-108D-ED1DA744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BC435-1E6A-54C6-142E-A4B8A3A37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70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Platform: Driving AI-</a:t>
            </a:r>
            <a:r>
              <a:rPr lang="es-ES" sz="2400" dirty="0" err="1"/>
              <a:t>Enhanced</a:t>
            </a:r>
            <a:r>
              <a:rPr lang="es-ES" sz="2400" dirty="0"/>
              <a:t>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Warehouse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5D27-9D37-FF5B-2F5F-71173A12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EF45EC-994A-94A2-9DC0-1BB0557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681857D-8EB6-0EE9-2CC7-3DAB79A8B34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ED2E27C-4C84-385B-5FD8-C27832190C1B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A06E7975-6B25-B6A9-049C-780B2AA8492C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E8490F3-96FF-4647-400B-F52F8DD0805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8F6B70BF-7B36-3782-A1A7-AB1AE335F03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Logical Architecture based on Azure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8A0E221-7C7E-FABC-06B4-8A2090E47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53" y="1680425"/>
            <a:ext cx="7502201" cy="51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Layers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009F1B-78CB-6094-2AED-B3B40EAD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9" y="1642100"/>
            <a:ext cx="599206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/>
              <a:t>DataOps Efficiency &amp;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395788" y="382464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26197" y="293470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Technical Pipeline Architecture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0FBEE-7B12-0C36-25EC-B4C873E8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8" y="1881002"/>
            <a:ext cx="1023988" cy="380923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F1BFF9B-81D3-59A5-0937-51D5F06D820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259656" y="3785619"/>
            <a:ext cx="578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067F09-53B3-F1E5-3106-2CD709218BF1}"/>
              </a:ext>
            </a:extLst>
          </p:cNvPr>
          <p:cNvSpPr/>
          <p:nvPr/>
        </p:nvSpPr>
        <p:spPr>
          <a:xfrm>
            <a:off x="1838324" y="3095625"/>
            <a:ext cx="1866901" cy="895350"/>
          </a:xfrm>
          <a:prstGeom prst="rect">
            <a:avLst/>
          </a:prstGeom>
          <a:solidFill>
            <a:srgbClr val="F0EF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605C72-1E09-A38F-0063-935BC192875C}"/>
              </a:ext>
            </a:extLst>
          </p:cNvPr>
          <p:cNvSpPr txBox="1"/>
          <p:nvPr/>
        </p:nvSpPr>
        <p:spPr>
          <a:xfrm>
            <a:off x="1895475" y="30956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Ingestion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AzCopy</a:t>
            </a:r>
            <a:r>
              <a:rPr lang="es-ES" dirty="0"/>
              <a:t>/</a:t>
            </a:r>
            <a:r>
              <a:rPr lang="es-ES" dirty="0" err="1"/>
              <a:t>OData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D64FB77-5E92-2C63-5F0F-21610B41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4533900"/>
            <a:ext cx="1060560" cy="126968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5668CC-0257-8AF8-378B-B96FB42BBC18}"/>
              </a:ext>
            </a:extLst>
          </p:cNvPr>
          <p:cNvCxnSpPr>
            <a:cxnSpLocks/>
          </p:cNvCxnSpPr>
          <p:nvPr/>
        </p:nvCxnSpPr>
        <p:spPr>
          <a:xfrm>
            <a:off x="3705225" y="3543300"/>
            <a:ext cx="714375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0216DE-C2D8-B66E-656C-2DF29CFA5B5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765785" y="3951848"/>
            <a:ext cx="615840" cy="1216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C48E0E2D-9DD7-D017-C0A9-D9A967AB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93" y="3238531"/>
            <a:ext cx="724001" cy="10574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292DB4C-5B72-1AA5-D78B-57EB66ABA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224" y="3309302"/>
            <a:ext cx="676369" cy="952633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1953F37-F2F7-D921-30E3-ED7E8EFF6C3D}"/>
              </a:ext>
            </a:extLst>
          </p:cNvPr>
          <p:cNvCxnSpPr>
            <a:stCxn id="25" idx="3"/>
          </p:cNvCxnSpPr>
          <p:nvPr/>
        </p:nvCxnSpPr>
        <p:spPr>
          <a:xfrm flipV="1">
            <a:off x="6150794" y="3767242"/>
            <a:ext cx="8500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Sales Policy Data Model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EB59CB-E401-7B01-D05B-C0AD4348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93" y="1672557"/>
            <a:ext cx="5496531" cy="42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Dashboard KPIs and Features</a:t>
            </a:r>
            <a:endParaRPr lang="es-ES" sz="4200" dirty="0">
              <a:solidFill>
                <a:schemeClr val="tx2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412</Words>
  <Application>Microsoft Office PowerPoint</Application>
  <PresentationFormat>Panorámica</PresentationFormat>
  <Paragraphs>99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66</cp:revision>
  <dcterms:created xsi:type="dcterms:W3CDTF">2025-06-07T07:48:39Z</dcterms:created>
  <dcterms:modified xsi:type="dcterms:W3CDTF">2025-06-12T21:59:16Z</dcterms:modified>
</cp:coreProperties>
</file>