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2" r:id="rId7"/>
    <p:sldId id="268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17FE-4B66-210C-F798-3F52CAF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ADFDE3-B56E-101E-18BB-C849FB52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A769D7-1A74-C64A-8E90-4F223BD8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3577-EC5A-B172-56E1-8FD1EA88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Platform: Driving AI-</a:t>
            </a:r>
            <a:r>
              <a:rPr lang="es-ES" sz="2400" dirty="0" err="1"/>
              <a:t>Enhanced</a:t>
            </a:r>
            <a:r>
              <a:rPr lang="es-ES" sz="2400" dirty="0"/>
              <a:t>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Warehouse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696070" y="3264408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3951245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5083014" y="3591155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342751" y="5174634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950121" y="5187747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593877" y="5187747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502926" y="5198632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50" y="2995505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282321" y="2947499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593877" y="2892552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764391" y="3419230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512607" y="3439105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6090919" y="5602397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014" y="5533248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54FE-A281-047E-B5AA-3B6BFB22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0A168A-532C-1451-1165-40202CC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2010B8B-9D31-2CC8-7087-B825F691063E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83FCC63-5A10-C744-22B2-99C31535327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B6F884C9-1107-82F0-C591-0A6E3E380F48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1CBDE50-97C7-212F-F899-106EB7462F15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BCEDE26B-4A58-F81F-2ECC-04663924AD47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Logical Architecture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1B365B-31A4-9B41-CDA1-E65E467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59" y="2322056"/>
            <a:ext cx="7087341" cy="37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Layers</a:t>
            </a:r>
            <a:r>
              <a:rPr lang="es-ES" sz="4200" dirty="0">
                <a:solidFill>
                  <a:schemeClr val="tx2"/>
                </a:solidFill>
              </a:rPr>
              <a:t>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009F1B-78CB-6094-2AED-B3B40EAD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9" y="1642100"/>
            <a:ext cx="599206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/>
              <a:t>DataOps Efficiency &amp;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395788" y="382464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8750" y="257275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Technical Pipeline Architecture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F0FBEE-7B12-0C36-25EC-B4C873E85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68" y="1881002"/>
            <a:ext cx="1023988" cy="3809234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F1BFF9B-81D3-59A5-0937-51D5F06D820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259656" y="3785619"/>
            <a:ext cx="578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DB067F09-53B3-F1E5-3106-2CD709218BF1}"/>
              </a:ext>
            </a:extLst>
          </p:cNvPr>
          <p:cNvSpPr/>
          <p:nvPr/>
        </p:nvSpPr>
        <p:spPr>
          <a:xfrm>
            <a:off x="1838324" y="3095625"/>
            <a:ext cx="1866901" cy="895350"/>
          </a:xfrm>
          <a:prstGeom prst="rect">
            <a:avLst/>
          </a:prstGeom>
          <a:solidFill>
            <a:srgbClr val="F0EF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605C72-1E09-A38F-0063-935BC192875C}"/>
              </a:ext>
            </a:extLst>
          </p:cNvPr>
          <p:cNvSpPr txBox="1"/>
          <p:nvPr/>
        </p:nvSpPr>
        <p:spPr>
          <a:xfrm>
            <a:off x="1895475" y="3095625"/>
            <a:ext cx="175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Ingestion</a:t>
            </a:r>
            <a:endParaRPr lang="es-ES" dirty="0"/>
          </a:p>
          <a:p>
            <a:pPr algn="ctr"/>
            <a:endParaRPr lang="es-ES" dirty="0"/>
          </a:p>
          <a:p>
            <a:pPr algn="ctr"/>
            <a:r>
              <a:rPr lang="es-ES" dirty="0" err="1"/>
              <a:t>AzCopy</a:t>
            </a:r>
            <a:r>
              <a:rPr lang="es-ES" dirty="0"/>
              <a:t>/</a:t>
            </a:r>
            <a:r>
              <a:rPr lang="es-ES" dirty="0" err="1"/>
              <a:t>OData</a:t>
            </a:r>
            <a:endParaRPr lang="es-ES" dirty="0"/>
          </a:p>
          <a:p>
            <a:pPr algn="ctr"/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D64FB77-5E92-2C63-5F0F-21610B41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225" y="4533900"/>
            <a:ext cx="1060560" cy="1269684"/>
          </a:xfrm>
          <a:prstGeom prst="rect">
            <a:avLst/>
          </a:prstGeom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75668CC-0257-8AF8-378B-B96FB42BBC18}"/>
              </a:ext>
            </a:extLst>
          </p:cNvPr>
          <p:cNvCxnSpPr>
            <a:cxnSpLocks/>
          </p:cNvCxnSpPr>
          <p:nvPr/>
        </p:nvCxnSpPr>
        <p:spPr>
          <a:xfrm>
            <a:off x="3705225" y="3543300"/>
            <a:ext cx="714375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0216DE-C2D8-B66E-656C-2DF29CFA5B53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4765785" y="3951848"/>
            <a:ext cx="615840" cy="1216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Imagen 24">
            <a:extLst>
              <a:ext uri="{FF2B5EF4-FFF2-40B4-BE49-F238E27FC236}">
                <a16:creationId xmlns:a16="http://schemas.microsoft.com/office/drawing/2014/main" id="{C48E0E2D-9DD7-D017-C0A9-D9A967AB0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93" y="3238531"/>
            <a:ext cx="724001" cy="1057423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B292DB4C-5B72-1AA5-D78B-57EB66ABA8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3224" y="3309302"/>
            <a:ext cx="676369" cy="952633"/>
          </a:xfrm>
          <a:prstGeom prst="rect">
            <a:avLst/>
          </a:prstGeom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71953F37-F2F7-D921-30E3-ED7E8EFF6C3D}"/>
              </a:ext>
            </a:extLst>
          </p:cNvPr>
          <p:cNvCxnSpPr>
            <a:stCxn id="25" idx="3"/>
          </p:cNvCxnSpPr>
          <p:nvPr/>
        </p:nvCxnSpPr>
        <p:spPr>
          <a:xfrm flipV="1">
            <a:off x="6150794" y="3767242"/>
            <a:ext cx="8500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Sales Policy Data Model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EB59CB-E401-7B01-D05B-C0AD4348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94" y="2003425"/>
            <a:ext cx="5067906" cy="3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Dashboard KPIs and Features</a:t>
            </a:r>
            <a:endParaRPr lang="es-ES" sz="4200" dirty="0">
              <a:solidFill>
                <a:schemeClr val="tx2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399</Words>
  <Application>Microsoft Office PowerPoint</Application>
  <PresentationFormat>Panorámica</PresentationFormat>
  <Paragraphs>97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56</cp:revision>
  <dcterms:created xsi:type="dcterms:W3CDTF">2025-06-07T07:48:39Z</dcterms:created>
  <dcterms:modified xsi:type="dcterms:W3CDTF">2025-06-11T14:23:28Z</dcterms:modified>
</cp:coreProperties>
</file>