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80513" cy="3060700"/>
  <p:notesSz cx="6858000" cy="9144000"/>
  <p:defaultTextStyle>
    <a:defPPr>
      <a:defRPr lang="de-DE"/>
    </a:defPPr>
    <a:lvl1pPr marL="0" algn="l" defTabSz="587495" rtl="0" eaLnBrk="1" latinLnBrk="0" hangingPunct="1">
      <a:defRPr sz="1157" kern="1200">
        <a:solidFill>
          <a:schemeClr val="tx1"/>
        </a:solidFill>
        <a:latin typeface="+mn-lt"/>
        <a:ea typeface="+mn-ea"/>
        <a:cs typeface="+mn-cs"/>
      </a:defRPr>
    </a:lvl1pPr>
    <a:lvl2pPr marL="293747" algn="l" defTabSz="587495" rtl="0" eaLnBrk="1" latinLnBrk="0" hangingPunct="1">
      <a:defRPr sz="1157" kern="1200">
        <a:solidFill>
          <a:schemeClr val="tx1"/>
        </a:solidFill>
        <a:latin typeface="+mn-lt"/>
        <a:ea typeface="+mn-ea"/>
        <a:cs typeface="+mn-cs"/>
      </a:defRPr>
    </a:lvl2pPr>
    <a:lvl3pPr marL="587495" algn="l" defTabSz="587495" rtl="0" eaLnBrk="1" latinLnBrk="0" hangingPunct="1">
      <a:defRPr sz="1157" kern="1200">
        <a:solidFill>
          <a:schemeClr val="tx1"/>
        </a:solidFill>
        <a:latin typeface="+mn-lt"/>
        <a:ea typeface="+mn-ea"/>
        <a:cs typeface="+mn-cs"/>
      </a:defRPr>
    </a:lvl3pPr>
    <a:lvl4pPr marL="881242" algn="l" defTabSz="587495" rtl="0" eaLnBrk="1" latinLnBrk="0" hangingPunct="1">
      <a:defRPr sz="1157" kern="1200">
        <a:solidFill>
          <a:schemeClr val="tx1"/>
        </a:solidFill>
        <a:latin typeface="+mn-lt"/>
        <a:ea typeface="+mn-ea"/>
        <a:cs typeface="+mn-cs"/>
      </a:defRPr>
    </a:lvl4pPr>
    <a:lvl5pPr marL="1174989" algn="l" defTabSz="587495" rtl="0" eaLnBrk="1" latinLnBrk="0" hangingPunct="1">
      <a:defRPr sz="1157" kern="1200">
        <a:solidFill>
          <a:schemeClr val="tx1"/>
        </a:solidFill>
        <a:latin typeface="+mn-lt"/>
        <a:ea typeface="+mn-ea"/>
        <a:cs typeface="+mn-cs"/>
      </a:defRPr>
    </a:lvl5pPr>
    <a:lvl6pPr marL="1468738" algn="l" defTabSz="587495" rtl="0" eaLnBrk="1" latinLnBrk="0" hangingPunct="1">
      <a:defRPr sz="1157" kern="1200">
        <a:solidFill>
          <a:schemeClr val="tx1"/>
        </a:solidFill>
        <a:latin typeface="+mn-lt"/>
        <a:ea typeface="+mn-ea"/>
        <a:cs typeface="+mn-cs"/>
      </a:defRPr>
    </a:lvl6pPr>
    <a:lvl7pPr marL="1762487" algn="l" defTabSz="587495" rtl="0" eaLnBrk="1" latinLnBrk="0" hangingPunct="1">
      <a:defRPr sz="1157" kern="1200">
        <a:solidFill>
          <a:schemeClr val="tx1"/>
        </a:solidFill>
        <a:latin typeface="+mn-lt"/>
        <a:ea typeface="+mn-ea"/>
        <a:cs typeface="+mn-cs"/>
      </a:defRPr>
    </a:lvl7pPr>
    <a:lvl8pPr marL="2056234" algn="l" defTabSz="587495" rtl="0" eaLnBrk="1" latinLnBrk="0" hangingPunct="1">
      <a:defRPr sz="1157" kern="1200">
        <a:solidFill>
          <a:schemeClr val="tx1"/>
        </a:solidFill>
        <a:latin typeface="+mn-lt"/>
        <a:ea typeface="+mn-ea"/>
        <a:cs typeface="+mn-cs"/>
      </a:defRPr>
    </a:lvl8pPr>
    <a:lvl9pPr marL="2349981" algn="l" defTabSz="587495" rtl="0" eaLnBrk="1" latinLnBrk="0" hangingPunct="1">
      <a:defRPr sz="1157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>
        <p:scale>
          <a:sx n="125" d="100"/>
          <a:sy n="125" d="100"/>
        </p:scale>
        <p:origin x="302" y="16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7564" y="500909"/>
            <a:ext cx="6885386" cy="106557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7564" y="1607576"/>
            <a:ext cx="6885386" cy="73896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9" indent="0" algn="ctr">
              <a:buNone/>
              <a:defRPr sz="2000"/>
            </a:lvl2pPr>
            <a:lvl3pPr marL="914357" indent="0" algn="ctr">
              <a:buNone/>
              <a:defRPr sz="1800"/>
            </a:lvl3pPr>
            <a:lvl4pPr marL="1371536" indent="0" algn="ctr">
              <a:buNone/>
              <a:defRPr sz="1600"/>
            </a:lvl4pPr>
            <a:lvl5pPr marL="1828715" indent="0" algn="ctr">
              <a:buNone/>
              <a:defRPr sz="1600"/>
            </a:lvl5pPr>
            <a:lvl6pPr marL="2285894" indent="0" algn="ctr">
              <a:buNone/>
              <a:defRPr sz="1600"/>
            </a:lvl6pPr>
            <a:lvl7pPr marL="2743073" indent="0" algn="ctr">
              <a:buNone/>
              <a:defRPr sz="1600"/>
            </a:lvl7pPr>
            <a:lvl8pPr marL="3200252" indent="0" algn="ctr">
              <a:buNone/>
              <a:defRPr sz="1600"/>
            </a:lvl8pPr>
            <a:lvl9pPr marL="365743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58782-B211-4F39-8AD0-079877C28FE3}" type="datetimeFigureOut">
              <a:rPr lang="de-DE" smtClean="0"/>
              <a:t>27.05.2019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DCD2E-B960-4CD6-A1FA-2674686D8F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3520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58782-B211-4F39-8AD0-079877C28FE3}" type="datetimeFigureOut">
              <a:rPr lang="de-DE" smtClean="0"/>
              <a:t>27.05.2019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DCD2E-B960-4CD6-A1FA-2674686D8F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7219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69805" y="162957"/>
            <a:ext cx="1979548" cy="259380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31163" y="162957"/>
            <a:ext cx="5823888" cy="2593802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58782-B211-4F39-8AD0-079877C28FE3}" type="datetimeFigureOut">
              <a:rPr lang="de-DE" smtClean="0"/>
              <a:t>27.05.2019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DCD2E-B960-4CD6-A1FA-2674686D8F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497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58782-B211-4F39-8AD0-079877C28FE3}" type="datetimeFigureOut">
              <a:rPr lang="de-DE" smtClean="0"/>
              <a:t>27.05.2019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DCD2E-B960-4CD6-A1FA-2674686D8F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3944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6378" y="763050"/>
            <a:ext cx="7918193" cy="127316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6378" y="2048263"/>
            <a:ext cx="7918193" cy="66952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1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58782-B211-4F39-8AD0-079877C28FE3}" type="datetimeFigureOut">
              <a:rPr lang="de-DE" smtClean="0"/>
              <a:t>27.05.2019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DCD2E-B960-4CD6-A1FA-2674686D8F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0290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31161" y="814769"/>
            <a:ext cx="3901719" cy="1941986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7634" y="814769"/>
            <a:ext cx="3901719" cy="1941986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58782-B211-4F39-8AD0-079877C28FE3}" type="datetimeFigureOut">
              <a:rPr lang="de-DE" smtClean="0"/>
              <a:t>27.05.2019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DCD2E-B960-4CD6-A1FA-2674686D8F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5808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2357" y="162955"/>
            <a:ext cx="7918193" cy="591594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2357" y="750299"/>
            <a:ext cx="3883786" cy="36770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9" indent="0">
              <a:buNone/>
              <a:defRPr sz="2000" b="1"/>
            </a:lvl2pPr>
            <a:lvl3pPr marL="914357" indent="0">
              <a:buNone/>
              <a:defRPr sz="1800" b="1"/>
            </a:lvl3pPr>
            <a:lvl4pPr marL="1371536" indent="0">
              <a:buNone/>
              <a:defRPr sz="1600" b="1"/>
            </a:lvl4pPr>
            <a:lvl5pPr marL="1828715" indent="0">
              <a:buNone/>
              <a:defRPr sz="1600" b="1"/>
            </a:lvl5pPr>
            <a:lvl6pPr marL="2285894" indent="0">
              <a:buNone/>
              <a:defRPr sz="1600" b="1"/>
            </a:lvl6pPr>
            <a:lvl7pPr marL="2743073" indent="0">
              <a:buNone/>
              <a:defRPr sz="1600" b="1"/>
            </a:lvl7pPr>
            <a:lvl8pPr marL="3200252" indent="0">
              <a:buNone/>
              <a:defRPr sz="1600" b="1"/>
            </a:lvl8pPr>
            <a:lvl9pPr marL="365743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2357" y="1118006"/>
            <a:ext cx="3883786" cy="164441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7637" y="750299"/>
            <a:ext cx="3902914" cy="36770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9" indent="0">
              <a:buNone/>
              <a:defRPr sz="2000" b="1"/>
            </a:lvl2pPr>
            <a:lvl3pPr marL="914357" indent="0">
              <a:buNone/>
              <a:defRPr sz="1800" b="1"/>
            </a:lvl3pPr>
            <a:lvl4pPr marL="1371536" indent="0">
              <a:buNone/>
              <a:defRPr sz="1600" b="1"/>
            </a:lvl4pPr>
            <a:lvl5pPr marL="1828715" indent="0">
              <a:buNone/>
              <a:defRPr sz="1600" b="1"/>
            </a:lvl5pPr>
            <a:lvl6pPr marL="2285894" indent="0">
              <a:buNone/>
              <a:defRPr sz="1600" b="1"/>
            </a:lvl6pPr>
            <a:lvl7pPr marL="2743073" indent="0">
              <a:buNone/>
              <a:defRPr sz="1600" b="1"/>
            </a:lvl7pPr>
            <a:lvl8pPr marL="3200252" indent="0">
              <a:buNone/>
              <a:defRPr sz="1600" b="1"/>
            </a:lvl8pPr>
            <a:lvl9pPr marL="365743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7637" y="1118006"/>
            <a:ext cx="3902914" cy="164441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58782-B211-4F39-8AD0-079877C28FE3}" type="datetimeFigureOut">
              <a:rPr lang="de-DE" smtClean="0"/>
              <a:t>27.05.2019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DCD2E-B960-4CD6-A1FA-2674686D8F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946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58782-B211-4F39-8AD0-079877C28FE3}" type="datetimeFigureOut">
              <a:rPr lang="de-DE" smtClean="0"/>
              <a:t>27.05.2019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DCD2E-B960-4CD6-A1FA-2674686D8F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944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58782-B211-4F39-8AD0-079877C28FE3}" type="datetimeFigureOut">
              <a:rPr lang="de-DE" smtClean="0"/>
              <a:t>27.05.2019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DCD2E-B960-4CD6-A1FA-2674686D8F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1656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2357" y="204047"/>
            <a:ext cx="2960954" cy="71416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02917" y="440687"/>
            <a:ext cx="4647634" cy="217508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2357" y="918212"/>
            <a:ext cx="2960954" cy="1701097"/>
          </a:xfrm>
        </p:spPr>
        <p:txBody>
          <a:bodyPr/>
          <a:lstStyle>
            <a:lvl1pPr marL="0" indent="0">
              <a:buNone/>
              <a:defRPr sz="1600"/>
            </a:lvl1pPr>
            <a:lvl2pPr marL="457179" indent="0">
              <a:buNone/>
              <a:defRPr sz="1399"/>
            </a:lvl2pPr>
            <a:lvl3pPr marL="914357" indent="0">
              <a:buNone/>
              <a:defRPr sz="1200"/>
            </a:lvl3pPr>
            <a:lvl4pPr marL="1371536" indent="0">
              <a:buNone/>
              <a:defRPr sz="1000"/>
            </a:lvl4pPr>
            <a:lvl5pPr marL="1828715" indent="0">
              <a:buNone/>
              <a:defRPr sz="1000"/>
            </a:lvl5pPr>
            <a:lvl6pPr marL="2285894" indent="0">
              <a:buNone/>
              <a:defRPr sz="1000"/>
            </a:lvl6pPr>
            <a:lvl7pPr marL="2743073" indent="0">
              <a:buNone/>
              <a:defRPr sz="1000"/>
            </a:lvl7pPr>
            <a:lvl8pPr marL="3200252" indent="0">
              <a:buNone/>
              <a:defRPr sz="1000"/>
            </a:lvl8pPr>
            <a:lvl9pPr marL="365743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58782-B211-4F39-8AD0-079877C28FE3}" type="datetimeFigureOut">
              <a:rPr lang="de-DE" smtClean="0"/>
              <a:t>27.05.2019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DCD2E-B960-4CD6-A1FA-2674686D8F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8445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2357" y="204047"/>
            <a:ext cx="2960954" cy="71416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902917" y="440687"/>
            <a:ext cx="4647634" cy="2175081"/>
          </a:xfrm>
        </p:spPr>
        <p:txBody>
          <a:bodyPr/>
          <a:lstStyle>
            <a:lvl1pPr marL="0" indent="0">
              <a:buNone/>
              <a:defRPr sz="3200"/>
            </a:lvl1pPr>
            <a:lvl2pPr marL="457179" indent="0">
              <a:buNone/>
              <a:defRPr sz="2800"/>
            </a:lvl2pPr>
            <a:lvl3pPr marL="914357" indent="0">
              <a:buNone/>
              <a:defRPr sz="2400"/>
            </a:lvl3pPr>
            <a:lvl4pPr marL="1371536" indent="0">
              <a:buNone/>
              <a:defRPr sz="2000"/>
            </a:lvl4pPr>
            <a:lvl5pPr marL="1828715" indent="0">
              <a:buNone/>
              <a:defRPr sz="2000"/>
            </a:lvl5pPr>
            <a:lvl6pPr marL="2285894" indent="0">
              <a:buNone/>
              <a:defRPr sz="2000"/>
            </a:lvl6pPr>
            <a:lvl7pPr marL="2743073" indent="0">
              <a:buNone/>
              <a:defRPr sz="2000"/>
            </a:lvl7pPr>
            <a:lvl8pPr marL="3200252" indent="0">
              <a:buNone/>
              <a:defRPr sz="2000"/>
            </a:lvl8pPr>
            <a:lvl9pPr marL="365743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2357" y="918212"/>
            <a:ext cx="2960954" cy="1701097"/>
          </a:xfrm>
        </p:spPr>
        <p:txBody>
          <a:bodyPr/>
          <a:lstStyle>
            <a:lvl1pPr marL="0" indent="0">
              <a:buNone/>
              <a:defRPr sz="1600"/>
            </a:lvl1pPr>
            <a:lvl2pPr marL="457179" indent="0">
              <a:buNone/>
              <a:defRPr sz="1399"/>
            </a:lvl2pPr>
            <a:lvl3pPr marL="914357" indent="0">
              <a:buNone/>
              <a:defRPr sz="1200"/>
            </a:lvl3pPr>
            <a:lvl4pPr marL="1371536" indent="0">
              <a:buNone/>
              <a:defRPr sz="1000"/>
            </a:lvl4pPr>
            <a:lvl5pPr marL="1828715" indent="0">
              <a:buNone/>
              <a:defRPr sz="1000"/>
            </a:lvl5pPr>
            <a:lvl6pPr marL="2285894" indent="0">
              <a:buNone/>
              <a:defRPr sz="1000"/>
            </a:lvl6pPr>
            <a:lvl7pPr marL="2743073" indent="0">
              <a:buNone/>
              <a:defRPr sz="1000"/>
            </a:lvl7pPr>
            <a:lvl8pPr marL="3200252" indent="0">
              <a:buNone/>
              <a:defRPr sz="1000"/>
            </a:lvl8pPr>
            <a:lvl9pPr marL="365743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58782-B211-4F39-8AD0-079877C28FE3}" type="datetimeFigureOut">
              <a:rPr lang="de-DE" smtClean="0"/>
              <a:t>27.05.2019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DCD2E-B960-4CD6-A1FA-2674686D8F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65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31161" y="162955"/>
            <a:ext cx="7918193" cy="591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1161" y="814769"/>
            <a:ext cx="7918193" cy="1941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31160" y="2836816"/>
            <a:ext cx="2065616" cy="16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58782-B211-4F39-8AD0-079877C28FE3}" type="datetimeFigureOut">
              <a:rPr lang="de-DE" smtClean="0"/>
              <a:t>27.05.2019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41046" y="2836816"/>
            <a:ext cx="3098423" cy="16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483737" y="2836816"/>
            <a:ext cx="2065616" cy="16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DCD2E-B960-4CD6-A1FA-2674686D8F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9936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0" indent="-228590" algn="l" defTabSz="91435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8" indent="-228590" algn="l" defTabSz="91435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7" indent="-228590" algn="l" defTabSz="91435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6" indent="-228590" algn="l" defTabSz="91435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04" indent="-228590" algn="l" defTabSz="91435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83" indent="-228590" algn="l" defTabSz="91435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62" indent="-228590" algn="l" defTabSz="91435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40" indent="-228590" algn="l" defTabSz="91435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20" indent="-228590" algn="l" defTabSz="91435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9" algn="l" defTabSz="9143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7" algn="l" defTabSz="9143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6" algn="l" defTabSz="9143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15" algn="l" defTabSz="9143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94" algn="l" defTabSz="9143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73" algn="l" defTabSz="9143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52" algn="l" defTabSz="9143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30" algn="l" defTabSz="9143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ruppieren 178"/>
          <p:cNvGrpSpPr/>
          <p:nvPr/>
        </p:nvGrpSpPr>
        <p:grpSpPr>
          <a:xfrm>
            <a:off x="62706" y="0"/>
            <a:ext cx="9026640" cy="3048441"/>
            <a:chOff x="151996" y="76807"/>
            <a:chExt cx="9026640" cy="3048441"/>
          </a:xfrm>
        </p:grpSpPr>
        <p:sp>
          <p:nvSpPr>
            <p:cNvPr id="6" name="Abgerundetes Rechteck 5"/>
            <p:cNvSpPr/>
            <p:nvPr/>
          </p:nvSpPr>
          <p:spPr>
            <a:xfrm>
              <a:off x="511933" y="873276"/>
              <a:ext cx="3485149" cy="225197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grpSp>
          <p:nvGrpSpPr>
            <p:cNvPr id="165" name="Gruppieren 164"/>
            <p:cNvGrpSpPr/>
            <p:nvPr/>
          </p:nvGrpSpPr>
          <p:grpSpPr>
            <a:xfrm>
              <a:off x="151996" y="930821"/>
              <a:ext cx="229175" cy="1226087"/>
              <a:chOff x="703095" y="1892195"/>
              <a:chExt cx="229175" cy="1226087"/>
            </a:xfrm>
          </p:grpSpPr>
          <p:grpSp>
            <p:nvGrpSpPr>
              <p:cNvPr id="5" name="Gruppieren 4"/>
              <p:cNvGrpSpPr/>
              <p:nvPr/>
            </p:nvGrpSpPr>
            <p:grpSpPr>
              <a:xfrm>
                <a:off x="729297" y="1927839"/>
                <a:ext cx="176767" cy="1164611"/>
                <a:chOff x="214075" y="53090"/>
                <a:chExt cx="194216" cy="1359842"/>
              </a:xfrm>
            </p:grpSpPr>
            <p:sp>
              <p:nvSpPr>
                <p:cNvPr id="42" name="Ellipse 41"/>
                <p:cNvSpPr/>
                <p:nvPr/>
              </p:nvSpPr>
              <p:spPr>
                <a:xfrm>
                  <a:off x="214075" y="53090"/>
                  <a:ext cx="194216" cy="194216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3" name="Ellipse 42"/>
                <p:cNvSpPr/>
                <p:nvPr/>
              </p:nvSpPr>
              <p:spPr>
                <a:xfrm>
                  <a:off x="214075" y="287681"/>
                  <a:ext cx="194216" cy="194216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4" name="Ellipse 43"/>
                <p:cNvSpPr/>
                <p:nvPr/>
              </p:nvSpPr>
              <p:spPr>
                <a:xfrm>
                  <a:off x="214075" y="514943"/>
                  <a:ext cx="194216" cy="194216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5" name="Ellipse 44"/>
                <p:cNvSpPr/>
                <p:nvPr/>
              </p:nvSpPr>
              <p:spPr>
                <a:xfrm>
                  <a:off x="214075" y="749534"/>
                  <a:ext cx="194216" cy="194216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6" name="Ellipse 45"/>
                <p:cNvSpPr/>
                <p:nvPr/>
              </p:nvSpPr>
              <p:spPr>
                <a:xfrm>
                  <a:off x="214075" y="984125"/>
                  <a:ext cx="194216" cy="194216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7" name="Ellipse 46"/>
                <p:cNvSpPr/>
                <p:nvPr/>
              </p:nvSpPr>
              <p:spPr>
                <a:xfrm>
                  <a:off x="214075" y="1218716"/>
                  <a:ext cx="194216" cy="194216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24" name="Abgerundetes Rechteck 23"/>
              <p:cNvSpPr/>
              <p:nvPr/>
            </p:nvSpPr>
            <p:spPr>
              <a:xfrm>
                <a:off x="703095" y="1892195"/>
                <a:ext cx="229175" cy="122608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30" name="Gerade Verbindung mit Pfeil 29"/>
            <p:cNvCxnSpPr>
              <a:stCxn id="75" idx="3"/>
              <a:endCxn id="55" idx="1"/>
            </p:cNvCxnSpPr>
            <p:nvPr/>
          </p:nvCxnSpPr>
          <p:spPr>
            <a:xfrm>
              <a:off x="1988473" y="1543865"/>
              <a:ext cx="50006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Freihandform 56"/>
            <p:cNvSpPr/>
            <p:nvPr/>
          </p:nvSpPr>
          <p:spPr>
            <a:xfrm>
              <a:off x="2358612" y="1648419"/>
              <a:ext cx="1455240" cy="974212"/>
            </a:xfrm>
            <a:custGeom>
              <a:avLst/>
              <a:gdLst>
                <a:gd name="connsiteX0" fmla="*/ 0 w 1517302"/>
                <a:gd name="connsiteY0" fmla="*/ 0 h 1587640"/>
                <a:gd name="connsiteX1" fmla="*/ 0 w 1517302"/>
                <a:gd name="connsiteY1" fmla="*/ 1587640 h 1587640"/>
                <a:gd name="connsiteX2" fmla="*/ 1517302 w 1517302"/>
                <a:gd name="connsiteY2" fmla="*/ 1587640 h 1587640"/>
                <a:gd name="connsiteX3" fmla="*/ 1517302 w 1517302"/>
                <a:gd name="connsiteY3" fmla="*/ 0 h 1587640"/>
                <a:gd name="connsiteX0" fmla="*/ 0 w 1517302"/>
                <a:gd name="connsiteY0" fmla="*/ 1587640 h 1587640"/>
                <a:gd name="connsiteX1" fmla="*/ 1517302 w 1517302"/>
                <a:gd name="connsiteY1" fmla="*/ 1587640 h 1587640"/>
                <a:gd name="connsiteX2" fmla="*/ 1517302 w 1517302"/>
                <a:gd name="connsiteY2" fmla="*/ 0 h 1587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7302" h="1587640">
                  <a:moveTo>
                    <a:pt x="0" y="1587640"/>
                  </a:moveTo>
                  <a:lnTo>
                    <a:pt x="1517302" y="1587640"/>
                  </a:lnTo>
                  <a:lnTo>
                    <a:pt x="151730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58" name="Freihandform 57"/>
            <p:cNvSpPr/>
            <p:nvPr/>
          </p:nvSpPr>
          <p:spPr>
            <a:xfrm>
              <a:off x="659301" y="1543865"/>
              <a:ext cx="1455237" cy="1078766"/>
            </a:xfrm>
            <a:custGeom>
              <a:avLst/>
              <a:gdLst>
                <a:gd name="connsiteX0" fmla="*/ 0 w 1517302"/>
                <a:gd name="connsiteY0" fmla="*/ 0 h 1587640"/>
                <a:gd name="connsiteX1" fmla="*/ 0 w 1517302"/>
                <a:gd name="connsiteY1" fmla="*/ 1587640 h 1587640"/>
                <a:gd name="connsiteX2" fmla="*/ 1517302 w 1517302"/>
                <a:gd name="connsiteY2" fmla="*/ 1587640 h 1587640"/>
                <a:gd name="connsiteX3" fmla="*/ 1517302 w 1517302"/>
                <a:gd name="connsiteY3" fmla="*/ 0 h 1587640"/>
                <a:gd name="connsiteX0" fmla="*/ 0 w 1517302"/>
                <a:gd name="connsiteY0" fmla="*/ 0 h 1587640"/>
                <a:gd name="connsiteX1" fmla="*/ 0 w 1517302"/>
                <a:gd name="connsiteY1" fmla="*/ 1587640 h 1587640"/>
                <a:gd name="connsiteX2" fmla="*/ 1517302 w 1517302"/>
                <a:gd name="connsiteY2" fmla="*/ 1587640 h 1587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7302" h="1587640">
                  <a:moveTo>
                    <a:pt x="0" y="0"/>
                  </a:moveTo>
                  <a:lnTo>
                    <a:pt x="0" y="1587640"/>
                  </a:lnTo>
                  <a:lnTo>
                    <a:pt x="1517302" y="158764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59" name="Rechteck 58"/>
            <p:cNvSpPr/>
            <p:nvPr/>
          </p:nvSpPr>
          <p:spPr>
            <a:xfrm>
              <a:off x="2114540" y="2217045"/>
              <a:ext cx="244073" cy="811172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vert270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399" dirty="0">
                  <a:solidFill>
                    <a:schemeClr val="tx1"/>
                  </a:solidFill>
                </a:rPr>
                <a:t>(</a:t>
              </a:r>
              <a:r>
                <a:rPr lang="de-DE" sz="1399" dirty="0" err="1">
                  <a:solidFill>
                    <a:schemeClr val="tx1"/>
                  </a:solidFill>
                </a:rPr>
                <a:t>Conv</a:t>
              </a:r>
              <a:r>
                <a:rPr lang="de-DE" sz="1399" dirty="0">
                  <a:solidFill>
                    <a:schemeClr val="tx1"/>
                  </a:solidFill>
                </a:rPr>
                <a:t> 1D)</a:t>
              </a:r>
              <a:endParaRPr lang="de-DE" sz="1399" dirty="0">
                <a:solidFill>
                  <a:schemeClr val="tx1"/>
                </a:solidFill>
              </a:endParaRPr>
            </a:p>
          </p:txBody>
        </p:sp>
        <p:sp>
          <p:nvSpPr>
            <p:cNvPr id="55" name="Rechteck 54"/>
            <p:cNvSpPr/>
            <p:nvPr/>
          </p:nvSpPr>
          <p:spPr>
            <a:xfrm>
              <a:off x="2488540" y="1138279"/>
              <a:ext cx="244073" cy="811172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vert270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399" dirty="0" err="1">
                  <a:solidFill>
                    <a:schemeClr val="tx1"/>
                  </a:solidFill>
                </a:rPr>
                <a:t>Conv</a:t>
              </a:r>
              <a:r>
                <a:rPr lang="de-DE" sz="1399" dirty="0">
                  <a:solidFill>
                    <a:schemeClr val="tx1"/>
                  </a:solidFill>
                </a:rPr>
                <a:t> 1D</a:t>
              </a:r>
              <a:endParaRPr lang="de-DE" sz="1399" dirty="0">
                <a:solidFill>
                  <a:schemeClr val="tx1"/>
                </a:solidFill>
              </a:endParaRPr>
            </a:p>
          </p:txBody>
        </p:sp>
        <p:sp>
          <p:nvSpPr>
            <p:cNvPr id="56" name="Rechteck 55"/>
            <p:cNvSpPr/>
            <p:nvPr/>
          </p:nvSpPr>
          <p:spPr>
            <a:xfrm>
              <a:off x="3001309" y="1138279"/>
              <a:ext cx="244073" cy="811172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vert270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399" dirty="0" err="1">
                  <a:solidFill>
                    <a:schemeClr val="tx1"/>
                  </a:solidFill>
                </a:rPr>
                <a:t>ReLU</a:t>
              </a:r>
              <a:endParaRPr lang="de-DE" sz="1399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Gerade Verbindung mit Pfeil 62"/>
            <p:cNvCxnSpPr>
              <a:stCxn id="55" idx="3"/>
              <a:endCxn id="56" idx="1"/>
            </p:cNvCxnSpPr>
            <p:nvPr/>
          </p:nvCxnSpPr>
          <p:spPr>
            <a:xfrm>
              <a:off x="2732612" y="1543865"/>
              <a:ext cx="26869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Ellipse 69"/>
            <p:cNvSpPr/>
            <p:nvPr/>
          </p:nvSpPr>
          <p:spPr>
            <a:xfrm>
              <a:off x="3699083" y="1439311"/>
              <a:ext cx="209108" cy="20910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73" name="Gerade Verbindung mit Pfeil 72"/>
            <p:cNvCxnSpPr>
              <a:endCxn id="74" idx="1"/>
            </p:cNvCxnSpPr>
            <p:nvPr/>
          </p:nvCxnSpPr>
          <p:spPr>
            <a:xfrm>
              <a:off x="388620" y="1543865"/>
              <a:ext cx="84301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hteck 73"/>
            <p:cNvSpPr/>
            <p:nvPr/>
          </p:nvSpPr>
          <p:spPr>
            <a:xfrm>
              <a:off x="1231630" y="1138279"/>
              <a:ext cx="244073" cy="811172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vert270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399" dirty="0" err="1">
                  <a:solidFill>
                    <a:schemeClr val="tx1"/>
                  </a:solidFill>
                </a:rPr>
                <a:t>Conv</a:t>
              </a:r>
              <a:r>
                <a:rPr lang="de-DE" sz="1399" dirty="0">
                  <a:solidFill>
                    <a:schemeClr val="tx1"/>
                  </a:solidFill>
                </a:rPr>
                <a:t> 1D</a:t>
              </a:r>
              <a:endParaRPr lang="de-DE" sz="1399" dirty="0">
                <a:solidFill>
                  <a:schemeClr val="tx1"/>
                </a:solidFill>
              </a:endParaRPr>
            </a:p>
          </p:txBody>
        </p:sp>
        <p:sp>
          <p:nvSpPr>
            <p:cNvPr id="75" name="Rechteck 74"/>
            <p:cNvSpPr/>
            <p:nvPr/>
          </p:nvSpPr>
          <p:spPr>
            <a:xfrm>
              <a:off x="1744400" y="1138279"/>
              <a:ext cx="244073" cy="811172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vert270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399" dirty="0" err="1">
                  <a:solidFill>
                    <a:schemeClr val="tx1"/>
                  </a:solidFill>
                </a:rPr>
                <a:t>ReLU</a:t>
              </a:r>
              <a:endParaRPr lang="de-DE" sz="1399" dirty="0">
                <a:solidFill>
                  <a:schemeClr val="tx1"/>
                </a:solidFill>
              </a:endParaRPr>
            </a:p>
          </p:txBody>
        </p:sp>
        <p:cxnSp>
          <p:nvCxnSpPr>
            <p:cNvPr id="76" name="Gerade Verbindung mit Pfeil 75"/>
            <p:cNvCxnSpPr>
              <a:stCxn id="74" idx="3"/>
              <a:endCxn id="75" idx="1"/>
            </p:cNvCxnSpPr>
            <p:nvPr/>
          </p:nvCxnSpPr>
          <p:spPr>
            <a:xfrm>
              <a:off x="1475703" y="1543865"/>
              <a:ext cx="26869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 Verbindung mit Pfeil 80"/>
            <p:cNvCxnSpPr>
              <a:stCxn id="70" idx="6"/>
            </p:cNvCxnSpPr>
            <p:nvPr/>
          </p:nvCxnSpPr>
          <p:spPr>
            <a:xfrm>
              <a:off x="3908192" y="1543865"/>
              <a:ext cx="43363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Ellipse 105"/>
            <p:cNvSpPr/>
            <p:nvPr/>
          </p:nvSpPr>
          <p:spPr>
            <a:xfrm>
              <a:off x="3406278" y="1495931"/>
              <a:ext cx="95868" cy="9586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cxnSp>
          <p:nvCxnSpPr>
            <p:cNvPr id="107" name="Gerade Verbindung mit Pfeil 106"/>
            <p:cNvCxnSpPr>
              <a:stCxn id="106" idx="2"/>
              <a:endCxn id="56" idx="3"/>
            </p:cNvCxnSpPr>
            <p:nvPr/>
          </p:nvCxnSpPr>
          <p:spPr>
            <a:xfrm flipH="1">
              <a:off x="3245382" y="1543865"/>
              <a:ext cx="16089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 Verbindung mit Pfeil 109"/>
            <p:cNvCxnSpPr>
              <a:stCxn id="70" idx="2"/>
              <a:endCxn id="106" idx="6"/>
            </p:cNvCxnSpPr>
            <p:nvPr/>
          </p:nvCxnSpPr>
          <p:spPr>
            <a:xfrm flipH="1">
              <a:off x="3502147" y="1543865"/>
              <a:ext cx="19693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Abgerundetes Rechteck 112"/>
            <p:cNvSpPr/>
            <p:nvPr/>
          </p:nvSpPr>
          <p:spPr>
            <a:xfrm>
              <a:off x="4341827" y="776245"/>
              <a:ext cx="155323" cy="225197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16" name="Abgerundetes Rechteck 115"/>
            <p:cNvSpPr/>
            <p:nvPr/>
          </p:nvSpPr>
          <p:spPr>
            <a:xfrm>
              <a:off x="4407845" y="823465"/>
              <a:ext cx="155323" cy="225197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19" name="Abgerundetes Rechteck 118"/>
            <p:cNvSpPr/>
            <p:nvPr/>
          </p:nvSpPr>
          <p:spPr>
            <a:xfrm>
              <a:off x="4899603" y="873276"/>
              <a:ext cx="3485149" cy="225197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cxnSp>
          <p:nvCxnSpPr>
            <p:cNvPr id="120" name="Gerade Verbindung mit Pfeil 119"/>
            <p:cNvCxnSpPr>
              <a:stCxn id="132" idx="3"/>
              <a:endCxn id="125" idx="1"/>
            </p:cNvCxnSpPr>
            <p:nvPr/>
          </p:nvCxnSpPr>
          <p:spPr>
            <a:xfrm>
              <a:off x="6376142" y="1543865"/>
              <a:ext cx="50006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Freihandform 120"/>
            <p:cNvSpPr/>
            <p:nvPr/>
          </p:nvSpPr>
          <p:spPr>
            <a:xfrm>
              <a:off x="6753401" y="1648419"/>
              <a:ext cx="1448120" cy="974212"/>
            </a:xfrm>
            <a:custGeom>
              <a:avLst/>
              <a:gdLst>
                <a:gd name="connsiteX0" fmla="*/ 0 w 1517302"/>
                <a:gd name="connsiteY0" fmla="*/ 0 h 1587640"/>
                <a:gd name="connsiteX1" fmla="*/ 0 w 1517302"/>
                <a:gd name="connsiteY1" fmla="*/ 1587640 h 1587640"/>
                <a:gd name="connsiteX2" fmla="*/ 1517302 w 1517302"/>
                <a:gd name="connsiteY2" fmla="*/ 1587640 h 1587640"/>
                <a:gd name="connsiteX3" fmla="*/ 1517302 w 1517302"/>
                <a:gd name="connsiteY3" fmla="*/ 0 h 1587640"/>
                <a:gd name="connsiteX0" fmla="*/ 0 w 1517302"/>
                <a:gd name="connsiteY0" fmla="*/ 1587640 h 1587640"/>
                <a:gd name="connsiteX1" fmla="*/ 1517302 w 1517302"/>
                <a:gd name="connsiteY1" fmla="*/ 1587640 h 1587640"/>
                <a:gd name="connsiteX2" fmla="*/ 1517302 w 1517302"/>
                <a:gd name="connsiteY2" fmla="*/ 0 h 1587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7302" h="1587640">
                  <a:moveTo>
                    <a:pt x="0" y="1587640"/>
                  </a:moveTo>
                  <a:lnTo>
                    <a:pt x="1517302" y="1587640"/>
                  </a:lnTo>
                  <a:lnTo>
                    <a:pt x="151730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22" name="Freihandform 121"/>
            <p:cNvSpPr/>
            <p:nvPr/>
          </p:nvSpPr>
          <p:spPr>
            <a:xfrm>
              <a:off x="5046971" y="1543865"/>
              <a:ext cx="1455237" cy="1078766"/>
            </a:xfrm>
            <a:custGeom>
              <a:avLst/>
              <a:gdLst>
                <a:gd name="connsiteX0" fmla="*/ 0 w 1517302"/>
                <a:gd name="connsiteY0" fmla="*/ 0 h 1587640"/>
                <a:gd name="connsiteX1" fmla="*/ 0 w 1517302"/>
                <a:gd name="connsiteY1" fmla="*/ 1587640 h 1587640"/>
                <a:gd name="connsiteX2" fmla="*/ 1517302 w 1517302"/>
                <a:gd name="connsiteY2" fmla="*/ 1587640 h 1587640"/>
                <a:gd name="connsiteX3" fmla="*/ 1517302 w 1517302"/>
                <a:gd name="connsiteY3" fmla="*/ 0 h 1587640"/>
                <a:gd name="connsiteX0" fmla="*/ 0 w 1517302"/>
                <a:gd name="connsiteY0" fmla="*/ 0 h 1587640"/>
                <a:gd name="connsiteX1" fmla="*/ 0 w 1517302"/>
                <a:gd name="connsiteY1" fmla="*/ 1587640 h 1587640"/>
                <a:gd name="connsiteX2" fmla="*/ 1517302 w 1517302"/>
                <a:gd name="connsiteY2" fmla="*/ 1587640 h 1587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7302" h="1587640">
                  <a:moveTo>
                    <a:pt x="0" y="0"/>
                  </a:moveTo>
                  <a:lnTo>
                    <a:pt x="0" y="1587640"/>
                  </a:lnTo>
                  <a:lnTo>
                    <a:pt x="1517302" y="158764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23" name="Rechteck 122"/>
            <p:cNvSpPr/>
            <p:nvPr/>
          </p:nvSpPr>
          <p:spPr>
            <a:xfrm>
              <a:off x="6502209" y="2217045"/>
              <a:ext cx="244073" cy="811172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vert270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399" dirty="0">
                  <a:solidFill>
                    <a:schemeClr val="tx1"/>
                  </a:solidFill>
                </a:rPr>
                <a:t>(</a:t>
              </a:r>
              <a:r>
                <a:rPr lang="de-DE" sz="1399" dirty="0" err="1">
                  <a:solidFill>
                    <a:schemeClr val="tx1"/>
                  </a:solidFill>
                </a:rPr>
                <a:t>Conv</a:t>
              </a:r>
              <a:r>
                <a:rPr lang="de-DE" sz="1399" dirty="0">
                  <a:solidFill>
                    <a:schemeClr val="tx1"/>
                  </a:solidFill>
                </a:rPr>
                <a:t> 1D)</a:t>
              </a:r>
              <a:endParaRPr lang="de-DE" sz="1399" dirty="0">
                <a:solidFill>
                  <a:schemeClr val="tx1"/>
                </a:solidFill>
              </a:endParaRPr>
            </a:p>
          </p:txBody>
        </p:sp>
        <p:sp>
          <p:nvSpPr>
            <p:cNvPr id="125" name="Rechteck 124"/>
            <p:cNvSpPr/>
            <p:nvPr/>
          </p:nvSpPr>
          <p:spPr>
            <a:xfrm>
              <a:off x="6876209" y="1138279"/>
              <a:ext cx="244073" cy="811172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vert270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399" dirty="0" err="1">
                  <a:solidFill>
                    <a:schemeClr val="tx1"/>
                  </a:solidFill>
                </a:rPr>
                <a:t>Conv</a:t>
              </a:r>
              <a:r>
                <a:rPr lang="de-DE" sz="1399" dirty="0">
                  <a:solidFill>
                    <a:schemeClr val="tx1"/>
                  </a:solidFill>
                </a:rPr>
                <a:t> 1D</a:t>
              </a:r>
              <a:endParaRPr lang="de-DE" sz="1399" dirty="0">
                <a:solidFill>
                  <a:schemeClr val="tx1"/>
                </a:solidFill>
              </a:endParaRPr>
            </a:p>
          </p:txBody>
        </p:sp>
        <p:sp>
          <p:nvSpPr>
            <p:cNvPr id="126" name="Rechteck 125"/>
            <p:cNvSpPr/>
            <p:nvPr/>
          </p:nvSpPr>
          <p:spPr>
            <a:xfrm>
              <a:off x="7388978" y="1138279"/>
              <a:ext cx="244073" cy="811172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vert270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399" dirty="0" err="1">
                  <a:solidFill>
                    <a:schemeClr val="tx1"/>
                  </a:solidFill>
                </a:rPr>
                <a:t>ReLU</a:t>
              </a:r>
              <a:endParaRPr lang="de-DE" sz="1399" dirty="0">
                <a:solidFill>
                  <a:schemeClr val="tx1"/>
                </a:solidFill>
              </a:endParaRPr>
            </a:p>
          </p:txBody>
        </p:sp>
        <p:cxnSp>
          <p:nvCxnSpPr>
            <p:cNvPr id="127" name="Gerade Verbindung mit Pfeil 126"/>
            <p:cNvCxnSpPr>
              <a:stCxn id="125" idx="3"/>
              <a:endCxn id="126" idx="1"/>
            </p:cNvCxnSpPr>
            <p:nvPr/>
          </p:nvCxnSpPr>
          <p:spPr>
            <a:xfrm>
              <a:off x="7120281" y="1543865"/>
              <a:ext cx="26869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Ellipse 127"/>
            <p:cNvSpPr/>
            <p:nvPr/>
          </p:nvSpPr>
          <p:spPr>
            <a:xfrm>
              <a:off x="8086752" y="1439311"/>
              <a:ext cx="209108" cy="20910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131" name="Rechteck 130"/>
            <p:cNvSpPr/>
            <p:nvPr/>
          </p:nvSpPr>
          <p:spPr>
            <a:xfrm>
              <a:off x="5619300" y="1138279"/>
              <a:ext cx="244073" cy="811172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vert270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399" dirty="0" err="1">
                  <a:solidFill>
                    <a:schemeClr val="tx1"/>
                  </a:solidFill>
                </a:rPr>
                <a:t>Conv</a:t>
              </a:r>
              <a:r>
                <a:rPr lang="de-DE" sz="1399" dirty="0">
                  <a:solidFill>
                    <a:schemeClr val="tx1"/>
                  </a:solidFill>
                </a:rPr>
                <a:t> 1D</a:t>
              </a:r>
              <a:endParaRPr lang="de-DE" sz="1399" dirty="0">
                <a:solidFill>
                  <a:schemeClr val="tx1"/>
                </a:solidFill>
              </a:endParaRPr>
            </a:p>
          </p:txBody>
        </p:sp>
        <p:sp>
          <p:nvSpPr>
            <p:cNvPr id="132" name="Rechteck 131"/>
            <p:cNvSpPr/>
            <p:nvPr/>
          </p:nvSpPr>
          <p:spPr>
            <a:xfrm>
              <a:off x="6132069" y="1138279"/>
              <a:ext cx="244073" cy="811172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vert270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399" dirty="0" err="1">
                  <a:solidFill>
                    <a:schemeClr val="tx1"/>
                  </a:solidFill>
                </a:rPr>
                <a:t>ReLU</a:t>
              </a:r>
              <a:endParaRPr lang="de-DE" sz="1399" dirty="0">
                <a:solidFill>
                  <a:schemeClr val="tx1"/>
                </a:solidFill>
              </a:endParaRPr>
            </a:p>
          </p:txBody>
        </p:sp>
        <p:cxnSp>
          <p:nvCxnSpPr>
            <p:cNvPr id="133" name="Gerade Verbindung mit Pfeil 132"/>
            <p:cNvCxnSpPr>
              <a:stCxn id="131" idx="3"/>
              <a:endCxn id="132" idx="1"/>
            </p:cNvCxnSpPr>
            <p:nvPr/>
          </p:nvCxnSpPr>
          <p:spPr>
            <a:xfrm>
              <a:off x="5863372" y="1543865"/>
              <a:ext cx="26869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Ellipse 135"/>
            <p:cNvSpPr/>
            <p:nvPr/>
          </p:nvSpPr>
          <p:spPr>
            <a:xfrm>
              <a:off x="7793947" y="1495931"/>
              <a:ext cx="95868" cy="9586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cxnSp>
          <p:nvCxnSpPr>
            <p:cNvPr id="137" name="Gerade Verbindung mit Pfeil 136"/>
            <p:cNvCxnSpPr>
              <a:stCxn id="136" idx="2"/>
              <a:endCxn id="126" idx="3"/>
            </p:cNvCxnSpPr>
            <p:nvPr/>
          </p:nvCxnSpPr>
          <p:spPr>
            <a:xfrm flipH="1">
              <a:off x="7633051" y="1543865"/>
              <a:ext cx="16089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 Verbindung mit Pfeil 137"/>
            <p:cNvCxnSpPr>
              <a:stCxn id="128" idx="2"/>
              <a:endCxn id="136" idx="6"/>
            </p:cNvCxnSpPr>
            <p:nvPr/>
          </p:nvCxnSpPr>
          <p:spPr>
            <a:xfrm flipH="1">
              <a:off x="7889816" y="1543865"/>
              <a:ext cx="19693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 Verbindung mit Pfeil 117"/>
            <p:cNvCxnSpPr>
              <a:endCxn id="131" idx="1"/>
            </p:cNvCxnSpPr>
            <p:nvPr/>
          </p:nvCxnSpPr>
          <p:spPr>
            <a:xfrm>
              <a:off x="4580323" y="1543865"/>
              <a:ext cx="103897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Freihandform 146"/>
            <p:cNvSpPr/>
            <p:nvPr/>
          </p:nvSpPr>
          <p:spPr>
            <a:xfrm>
              <a:off x="3452309" y="76808"/>
              <a:ext cx="256540" cy="1414780"/>
            </a:xfrm>
            <a:custGeom>
              <a:avLst/>
              <a:gdLst>
                <a:gd name="connsiteX0" fmla="*/ 0 w 256540"/>
                <a:gd name="connsiteY0" fmla="*/ 1414780 h 1414780"/>
                <a:gd name="connsiteX1" fmla="*/ 0 w 256540"/>
                <a:gd name="connsiteY1" fmla="*/ 256540 h 1414780"/>
                <a:gd name="connsiteX2" fmla="*/ 256540 w 256540"/>
                <a:gd name="connsiteY2" fmla="*/ 0 h 1414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6540" h="1414780">
                  <a:moveTo>
                    <a:pt x="0" y="1414780"/>
                  </a:moveTo>
                  <a:lnTo>
                    <a:pt x="0" y="256540"/>
                  </a:lnTo>
                  <a:lnTo>
                    <a:pt x="256540" y="0"/>
                  </a:lnTo>
                </a:path>
              </a:pathLst>
            </a:custGeom>
            <a:noFill/>
            <a:ln w="28575" cmpd="sng">
              <a:solidFill>
                <a:schemeClr val="accent6">
                  <a:lumMod val="75000"/>
                </a:schemeClr>
              </a:solidFill>
              <a:prstDash val="soli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52" name="Freihandform 151"/>
            <p:cNvSpPr/>
            <p:nvPr/>
          </p:nvSpPr>
          <p:spPr>
            <a:xfrm>
              <a:off x="4408801" y="76807"/>
              <a:ext cx="256540" cy="692785"/>
            </a:xfrm>
            <a:custGeom>
              <a:avLst/>
              <a:gdLst>
                <a:gd name="connsiteX0" fmla="*/ 0 w 256540"/>
                <a:gd name="connsiteY0" fmla="*/ 1414780 h 1414780"/>
                <a:gd name="connsiteX1" fmla="*/ 0 w 256540"/>
                <a:gd name="connsiteY1" fmla="*/ 256540 h 1414780"/>
                <a:gd name="connsiteX2" fmla="*/ 256540 w 256540"/>
                <a:gd name="connsiteY2" fmla="*/ 0 h 1414780"/>
                <a:gd name="connsiteX0" fmla="*/ 0 w 256540"/>
                <a:gd name="connsiteY0" fmla="*/ 692785 h 692785"/>
                <a:gd name="connsiteX1" fmla="*/ 0 w 256540"/>
                <a:gd name="connsiteY1" fmla="*/ 256540 h 692785"/>
                <a:gd name="connsiteX2" fmla="*/ 256540 w 256540"/>
                <a:gd name="connsiteY2" fmla="*/ 0 h 692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6540" h="692785">
                  <a:moveTo>
                    <a:pt x="0" y="692785"/>
                  </a:moveTo>
                  <a:lnTo>
                    <a:pt x="0" y="256540"/>
                  </a:lnTo>
                  <a:lnTo>
                    <a:pt x="256540" y="0"/>
                  </a:lnTo>
                </a:path>
              </a:pathLst>
            </a:custGeom>
            <a:noFill/>
            <a:ln w="28575" cmpd="sng">
              <a:solidFill>
                <a:schemeClr val="accent6">
                  <a:lumMod val="75000"/>
                </a:schemeClr>
              </a:solidFill>
              <a:prstDash val="soli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53" name="Freihandform 152"/>
            <p:cNvSpPr/>
            <p:nvPr/>
          </p:nvSpPr>
          <p:spPr>
            <a:xfrm>
              <a:off x="4477381" y="76807"/>
              <a:ext cx="256540" cy="742315"/>
            </a:xfrm>
            <a:custGeom>
              <a:avLst/>
              <a:gdLst>
                <a:gd name="connsiteX0" fmla="*/ 0 w 256540"/>
                <a:gd name="connsiteY0" fmla="*/ 1414780 h 1414780"/>
                <a:gd name="connsiteX1" fmla="*/ 0 w 256540"/>
                <a:gd name="connsiteY1" fmla="*/ 256540 h 1414780"/>
                <a:gd name="connsiteX2" fmla="*/ 256540 w 256540"/>
                <a:gd name="connsiteY2" fmla="*/ 0 h 1414780"/>
                <a:gd name="connsiteX0" fmla="*/ 0 w 256540"/>
                <a:gd name="connsiteY0" fmla="*/ 692785 h 692785"/>
                <a:gd name="connsiteX1" fmla="*/ 0 w 256540"/>
                <a:gd name="connsiteY1" fmla="*/ 256540 h 692785"/>
                <a:gd name="connsiteX2" fmla="*/ 256540 w 256540"/>
                <a:gd name="connsiteY2" fmla="*/ 0 h 692785"/>
                <a:gd name="connsiteX0" fmla="*/ 0 w 258445"/>
                <a:gd name="connsiteY0" fmla="*/ 730885 h 730885"/>
                <a:gd name="connsiteX1" fmla="*/ 1905 w 258445"/>
                <a:gd name="connsiteY1" fmla="*/ 256540 h 730885"/>
                <a:gd name="connsiteX2" fmla="*/ 258445 w 258445"/>
                <a:gd name="connsiteY2" fmla="*/ 0 h 730885"/>
                <a:gd name="connsiteX0" fmla="*/ 0 w 256540"/>
                <a:gd name="connsiteY0" fmla="*/ 742315 h 742315"/>
                <a:gd name="connsiteX1" fmla="*/ 0 w 256540"/>
                <a:gd name="connsiteY1" fmla="*/ 256540 h 742315"/>
                <a:gd name="connsiteX2" fmla="*/ 256540 w 256540"/>
                <a:gd name="connsiteY2" fmla="*/ 0 h 742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6540" h="742315">
                  <a:moveTo>
                    <a:pt x="0" y="742315"/>
                  </a:moveTo>
                  <a:lnTo>
                    <a:pt x="0" y="256540"/>
                  </a:lnTo>
                  <a:lnTo>
                    <a:pt x="256540" y="0"/>
                  </a:lnTo>
                </a:path>
              </a:pathLst>
            </a:custGeom>
            <a:noFill/>
            <a:ln w="28575" cmpd="sng">
              <a:solidFill>
                <a:schemeClr val="accent6">
                  <a:lumMod val="75000"/>
                </a:schemeClr>
              </a:solidFill>
              <a:prstDash val="soli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55" name="Freihandform 154"/>
            <p:cNvSpPr/>
            <p:nvPr/>
          </p:nvSpPr>
          <p:spPr>
            <a:xfrm>
              <a:off x="7835559" y="76808"/>
              <a:ext cx="256540" cy="1414780"/>
            </a:xfrm>
            <a:custGeom>
              <a:avLst/>
              <a:gdLst>
                <a:gd name="connsiteX0" fmla="*/ 0 w 256540"/>
                <a:gd name="connsiteY0" fmla="*/ 1414780 h 1414780"/>
                <a:gd name="connsiteX1" fmla="*/ 0 w 256540"/>
                <a:gd name="connsiteY1" fmla="*/ 256540 h 1414780"/>
                <a:gd name="connsiteX2" fmla="*/ 256540 w 256540"/>
                <a:gd name="connsiteY2" fmla="*/ 0 h 1414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6540" h="1414780">
                  <a:moveTo>
                    <a:pt x="0" y="1414780"/>
                  </a:moveTo>
                  <a:lnTo>
                    <a:pt x="0" y="256540"/>
                  </a:lnTo>
                  <a:lnTo>
                    <a:pt x="256540" y="0"/>
                  </a:lnTo>
                </a:path>
              </a:pathLst>
            </a:custGeom>
            <a:noFill/>
            <a:ln w="28575" cmpd="sng">
              <a:solidFill>
                <a:schemeClr val="accent6">
                  <a:lumMod val="75000"/>
                </a:schemeClr>
              </a:solidFill>
              <a:prstDash val="soli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cxnSp>
          <p:nvCxnSpPr>
            <p:cNvPr id="31" name="Gerade Verbindung mit Pfeil 30"/>
            <p:cNvCxnSpPr>
              <a:stCxn id="168" idx="6"/>
              <a:endCxn id="34" idx="1"/>
            </p:cNvCxnSpPr>
            <p:nvPr/>
          </p:nvCxnSpPr>
          <p:spPr>
            <a:xfrm>
              <a:off x="8529938" y="1543865"/>
              <a:ext cx="133383" cy="27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6" name="Gruppieren 165"/>
            <p:cNvGrpSpPr/>
            <p:nvPr/>
          </p:nvGrpSpPr>
          <p:grpSpPr>
            <a:xfrm>
              <a:off x="8949461" y="930821"/>
              <a:ext cx="229175" cy="1226087"/>
              <a:chOff x="7407745" y="1774630"/>
              <a:chExt cx="229175" cy="1226087"/>
            </a:xfrm>
          </p:grpSpPr>
          <p:sp>
            <p:nvSpPr>
              <p:cNvPr id="32" name="Abgerundetes Rechteck 31"/>
              <p:cNvSpPr/>
              <p:nvPr/>
            </p:nvSpPr>
            <p:spPr>
              <a:xfrm>
                <a:off x="7407745" y="1774630"/>
                <a:ext cx="229175" cy="122608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grpSp>
            <p:nvGrpSpPr>
              <p:cNvPr id="33" name="Gruppieren 32"/>
              <p:cNvGrpSpPr/>
              <p:nvPr/>
            </p:nvGrpSpPr>
            <p:grpSpPr>
              <a:xfrm>
                <a:off x="7433948" y="1804435"/>
                <a:ext cx="176767" cy="1164611"/>
                <a:chOff x="6791021" y="53090"/>
                <a:chExt cx="194216" cy="1359842"/>
              </a:xfrm>
            </p:grpSpPr>
            <p:sp>
              <p:nvSpPr>
                <p:cNvPr id="36" name="Raute 35"/>
                <p:cNvSpPr/>
                <p:nvPr/>
              </p:nvSpPr>
              <p:spPr>
                <a:xfrm>
                  <a:off x="6791021" y="53090"/>
                  <a:ext cx="194216" cy="194216"/>
                </a:xfrm>
                <a:prstGeom prst="diamond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7" name="Raute 36"/>
                <p:cNvSpPr/>
                <p:nvPr/>
              </p:nvSpPr>
              <p:spPr>
                <a:xfrm>
                  <a:off x="6791021" y="287681"/>
                  <a:ext cx="194216" cy="194216"/>
                </a:xfrm>
                <a:prstGeom prst="diamond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8" name="Raute 37"/>
                <p:cNvSpPr/>
                <p:nvPr/>
              </p:nvSpPr>
              <p:spPr>
                <a:xfrm>
                  <a:off x="6791021" y="514943"/>
                  <a:ext cx="194216" cy="194216"/>
                </a:xfrm>
                <a:prstGeom prst="diamond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9" name="Raute 38"/>
                <p:cNvSpPr/>
                <p:nvPr/>
              </p:nvSpPr>
              <p:spPr>
                <a:xfrm>
                  <a:off x="6791021" y="749534"/>
                  <a:ext cx="194216" cy="194216"/>
                </a:xfrm>
                <a:prstGeom prst="diamond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0" name="Raute 39"/>
                <p:cNvSpPr/>
                <p:nvPr/>
              </p:nvSpPr>
              <p:spPr>
                <a:xfrm>
                  <a:off x="6791021" y="984125"/>
                  <a:ext cx="194216" cy="194216"/>
                </a:xfrm>
                <a:prstGeom prst="diamond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1" name="Raute 40"/>
                <p:cNvSpPr/>
                <p:nvPr/>
              </p:nvSpPr>
              <p:spPr>
                <a:xfrm>
                  <a:off x="6791021" y="1218716"/>
                  <a:ext cx="194216" cy="194216"/>
                </a:xfrm>
                <a:prstGeom prst="diamond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34" name="Abgerundetes Rechteck 33"/>
            <p:cNvSpPr/>
            <p:nvPr/>
          </p:nvSpPr>
          <p:spPr>
            <a:xfrm>
              <a:off x="8663321" y="1138279"/>
              <a:ext cx="101940" cy="81665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cxnSp>
          <p:nvCxnSpPr>
            <p:cNvPr id="35" name="Gerade Verbindung mit Pfeil 34"/>
            <p:cNvCxnSpPr/>
            <p:nvPr/>
          </p:nvCxnSpPr>
          <p:spPr>
            <a:xfrm flipV="1">
              <a:off x="8765262" y="1543866"/>
              <a:ext cx="17662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Ellipse 167"/>
            <p:cNvSpPr/>
            <p:nvPr/>
          </p:nvSpPr>
          <p:spPr>
            <a:xfrm>
              <a:off x="8434070" y="1495931"/>
              <a:ext cx="95868" cy="95868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cxnSp>
          <p:nvCxnSpPr>
            <p:cNvPr id="169" name="Gerade Verbindung mit Pfeil 168"/>
            <p:cNvCxnSpPr>
              <a:stCxn id="168" idx="2"/>
              <a:endCxn id="128" idx="6"/>
            </p:cNvCxnSpPr>
            <p:nvPr/>
          </p:nvCxnSpPr>
          <p:spPr>
            <a:xfrm flipH="1">
              <a:off x="8295860" y="1543865"/>
              <a:ext cx="13821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Freihandform 169"/>
            <p:cNvSpPr/>
            <p:nvPr/>
          </p:nvSpPr>
          <p:spPr>
            <a:xfrm>
              <a:off x="8475682" y="76808"/>
              <a:ext cx="256540" cy="1414780"/>
            </a:xfrm>
            <a:custGeom>
              <a:avLst/>
              <a:gdLst>
                <a:gd name="connsiteX0" fmla="*/ 0 w 256540"/>
                <a:gd name="connsiteY0" fmla="*/ 1414780 h 1414780"/>
                <a:gd name="connsiteX1" fmla="*/ 0 w 256540"/>
                <a:gd name="connsiteY1" fmla="*/ 256540 h 1414780"/>
                <a:gd name="connsiteX2" fmla="*/ 256540 w 256540"/>
                <a:gd name="connsiteY2" fmla="*/ 0 h 1414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6540" h="1414780">
                  <a:moveTo>
                    <a:pt x="0" y="1414780"/>
                  </a:moveTo>
                  <a:lnTo>
                    <a:pt x="0" y="256540"/>
                  </a:lnTo>
                  <a:lnTo>
                    <a:pt x="256540" y="0"/>
                  </a:lnTo>
                </a:path>
              </a:pathLst>
            </a:custGeom>
            <a:noFill/>
            <a:ln w="28575" cmpd="sng">
              <a:solidFill>
                <a:srgbClr val="C00000"/>
              </a:solidFill>
              <a:prstDash val="soli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393356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Benutzerdefiniert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IAV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Middelanis, Robin (TM-F)</dc:creator>
  <cp:lastModifiedBy>Middelanis, Robin (TM-F)</cp:lastModifiedBy>
  <cp:revision>5</cp:revision>
  <dcterms:created xsi:type="dcterms:W3CDTF">2019-05-27T11:31:01Z</dcterms:created>
  <dcterms:modified xsi:type="dcterms:W3CDTF">2019-05-27T12:02:27Z</dcterms:modified>
</cp:coreProperties>
</file>