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200" d="100"/>
          <a:sy n="200" d="100"/>
        </p:scale>
        <p:origin x="-3102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63CD-392E-4545-B08C-B9CCC8326B8A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5020-27DA-4557-BEE0-C8ABDDB8C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10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63CD-392E-4545-B08C-B9CCC8326B8A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5020-27DA-4557-BEE0-C8ABDDB8C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2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63CD-392E-4545-B08C-B9CCC8326B8A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5020-27DA-4557-BEE0-C8ABDDB8C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47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63CD-392E-4545-B08C-B9CCC8326B8A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5020-27DA-4557-BEE0-C8ABDDB8C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9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63CD-392E-4545-B08C-B9CCC8326B8A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5020-27DA-4557-BEE0-C8ABDDB8C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63CD-392E-4545-B08C-B9CCC8326B8A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5020-27DA-4557-BEE0-C8ABDDB8C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28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63CD-392E-4545-B08C-B9CCC8326B8A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5020-27DA-4557-BEE0-C8ABDDB8C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6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63CD-392E-4545-B08C-B9CCC8326B8A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5020-27DA-4557-BEE0-C8ABDDB8C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6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63CD-392E-4545-B08C-B9CCC8326B8A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5020-27DA-4557-BEE0-C8ABDDB8C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12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63CD-392E-4545-B08C-B9CCC8326B8A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5020-27DA-4557-BEE0-C8ABDDB8C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91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63CD-392E-4545-B08C-B9CCC8326B8A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5020-27DA-4557-BEE0-C8ABDDB8C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71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663CD-392E-4545-B08C-B9CCC8326B8A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5020-27DA-4557-BEE0-C8ABDDB8C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24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3933250" y="1865147"/>
            <a:ext cx="3214687" cy="1020445"/>
          </a:xfrm>
          <a:custGeom>
            <a:avLst/>
            <a:gdLst>
              <a:gd name="connsiteX0" fmla="*/ 1568450 w 3295650"/>
              <a:gd name="connsiteY0" fmla="*/ 0 h 1377950"/>
              <a:gd name="connsiteX1" fmla="*/ 0 w 3295650"/>
              <a:gd name="connsiteY1" fmla="*/ 1365250 h 1377950"/>
              <a:gd name="connsiteX2" fmla="*/ 3295650 w 3295650"/>
              <a:gd name="connsiteY2" fmla="*/ 1377950 h 1377950"/>
              <a:gd name="connsiteX3" fmla="*/ 2266950 w 3295650"/>
              <a:gd name="connsiteY3" fmla="*/ 0 h 1377950"/>
              <a:gd name="connsiteX0" fmla="*/ 0 w 3551238"/>
              <a:gd name="connsiteY0" fmla="*/ 42862 h 1377950"/>
              <a:gd name="connsiteX1" fmla="*/ 255588 w 3551238"/>
              <a:gd name="connsiteY1" fmla="*/ 1365250 h 1377950"/>
              <a:gd name="connsiteX2" fmla="*/ 3551238 w 3551238"/>
              <a:gd name="connsiteY2" fmla="*/ 1377950 h 1377950"/>
              <a:gd name="connsiteX3" fmla="*/ 2522538 w 3551238"/>
              <a:gd name="connsiteY3" fmla="*/ 0 h 1377950"/>
              <a:gd name="connsiteX0" fmla="*/ 0 w 3551238"/>
              <a:gd name="connsiteY0" fmla="*/ 42862 h 1679575"/>
              <a:gd name="connsiteX1" fmla="*/ 150813 w 3551238"/>
              <a:gd name="connsiteY1" fmla="*/ 1679575 h 1679575"/>
              <a:gd name="connsiteX2" fmla="*/ 3551238 w 3551238"/>
              <a:gd name="connsiteY2" fmla="*/ 1377950 h 1679575"/>
              <a:gd name="connsiteX3" fmla="*/ 2522538 w 3551238"/>
              <a:gd name="connsiteY3" fmla="*/ 0 h 1679575"/>
              <a:gd name="connsiteX0" fmla="*/ 0 w 3556001"/>
              <a:gd name="connsiteY0" fmla="*/ 390524 h 1679575"/>
              <a:gd name="connsiteX1" fmla="*/ 155576 w 3556001"/>
              <a:gd name="connsiteY1" fmla="*/ 1679575 h 1679575"/>
              <a:gd name="connsiteX2" fmla="*/ 3556001 w 3556001"/>
              <a:gd name="connsiteY2" fmla="*/ 1377950 h 1679575"/>
              <a:gd name="connsiteX3" fmla="*/ 2527301 w 3556001"/>
              <a:gd name="connsiteY3" fmla="*/ 0 h 1679575"/>
              <a:gd name="connsiteX0" fmla="*/ 0 w 3556001"/>
              <a:gd name="connsiteY0" fmla="*/ 390524 h 3152775"/>
              <a:gd name="connsiteX1" fmla="*/ 155576 w 3556001"/>
              <a:gd name="connsiteY1" fmla="*/ 3152775 h 3152775"/>
              <a:gd name="connsiteX2" fmla="*/ 3556001 w 3556001"/>
              <a:gd name="connsiteY2" fmla="*/ 1377950 h 3152775"/>
              <a:gd name="connsiteX3" fmla="*/ 2527301 w 3556001"/>
              <a:gd name="connsiteY3" fmla="*/ 0 h 3152775"/>
              <a:gd name="connsiteX0" fmla="*/ 0 w 3556001"/>
              <a:gd name="connsiteY0" fmla="*/ 0 h 2762251"/>
              <a:gd name="connsiteX1" fmla="*/ 155576 w 3556001"/>
              <a:gd name="connsiteY1" fmla="*/ 2762251 h 2762251"/>
              <a:gd name="connsiteX2" fmla="*/ 3556001 w 3556001"/>
              <a:gd name="connsiteY2" fmla="*/ 987426 h 2762251"/>
              <a:gd name="connsiteX3" fmla="*/ 736601 w 3556001"/>
              <a:gd name="connsiteY3" fmla="*/ 15876 h 2762251"/>
              <a:gd name="connsiteX0" fmla="*/ 0 w 3441701"/>
              <a:gd name="connsiteY0" fmla="*/ 0 h 2762251"/>
              <a:gd name="connsiteX1" fmla="*/ 155576 w 3441701"/>
              <a:gd name="connsiteY1" fmla="*/ 2762251 h 2762251"/>
              <a:gd name="connsiteX2" fmla="*/ 3441701 w 3441701"/>
              <a:gd name="connsiteY2" fmla="*/ 892176 h 2762251"/>
              <a:gd name="connsiteX3" fmla="*/ 736601 w 3441701"/>
              <a:gd name="connsiteY3" fmla="*/ 15876 h 2762251"/>
              <a:gd name="connsiteX0" fmla="*/ 0 w 3441701"/>
              <a:gd name="connsiteY0" fmla="*/ 365124 h 3127375"/>
              <a:gd name="connsiteX1" fmla="*/ 155576 w 3441701"/>
              <a:gd name="connsiteY1" fmla="*/ 3127375 h 3127375"/>
              <a:gd name="connsiteX2" fmla="*/ 3441701 w 3441701"/>
              <a:gd name="connsiteY2" fmla="*/ 1257300 h 3127375"/>
              <a:gd name="connsiteX3" fmla="*/ 704851 w 3441701"/>
              <a:gd name="connsiteY3" fmla="*/ 0 h 3127375"/>
              <a:gd name="connsiteX0" fmla="*/ 0 w 3441701"/>
              <a:gd name="connsiteY0" fmla="*/ 390524 h 3152775"/>
              <a:gd name="connsiteX1" fmla="*/ 155576 w 3441701"/>
              <a:gd name="connsiteY1" fmla="*/ 3152775 h 3152775"/>
              <a:gd name="connsiteX2" fmla="*/ 3441701 w 3441701"/>
              <a:gd name="connsiteY2" fmla="*/ 1282700 h 3152775"/>
              <a:gd name="connsiteX3" fmla="*/ 711201 w 3441701"/>
              <a:gd name="connsiteY3" fmla="*/ 0 h 3152775"/>
              <a:gd name="connsiteX0" fmla="*/ 0 w 3441701"/>
              <a:gd name="connsiteY0" fmla="*/ 390524 h 2817495"/>
              <a:gd name="connsiteX1" fmla="*/ 208916 w 3441701"/>
              <a:gd name="connsiteY1" fmla="*/ 2817495 h 2817495"/>
              <a:gd name="connsiteX2" fmla="*/ 3441701 w 3441701"/>
              <a:gd name="connsiteY2" fmla="*/ 1282700 h 2817495"/>
              <a:gd name="connsiteX3" fmla="*/ 711201 w 3441701"/>
              <a:gd name="connsiteY3" fmla="*/ 0 h 2817495"/>
              <a:gd name="connsiteX0" fmla="*/ 0 w 3456941"/>
              <a:gd name="connsiteY0" fmla="*/ 390524 h 2817495"/>
              <a:gd name="connsiteX1" fmla="*/ 208916 w 3456941"/>
              <a:gd name="connsiteY1" fmla="*/ 2817495 h 2817495"/>
              <a:gd name="connsiteX2" fmla="*/ 3456941 w 3456941"/>
              <a:gd name="connsiteY2" fmla="*/ 878840 h 2817495"/>
              <a:gd name="connsiteX3" fmla="*/ 711201 w 3456941"/>
              <a:gd name="connsiteY3" fmla="*/ 0 h 2817495"/>
              <a:gd name="connsiteX0" fmla="*/ 0 w 3456941"/>
              <a:gd name="connsiteY0" fmla="*/ 390524 h 2773045"/>
              <a:gd name="connsiteX1" fmla="*/ 218441 w 3456941"/>
              <a:gd name="connsiteY1" fmla="*/ 2773045 h 2773045"/>
              <a:gd name="connsiteX2" fmla="*/ 3456941 w 3456941"/>
              <a:gd name="connsiteY2" fmla="*/ 878840 h 2773045"/>
              <a:gd name="connsiteX3" fmla="*/ 711201 w 3456941"/>
              <a:gd name="connsiteY3" fmla="*/ 0 h 2773045"/>
              <a:gd name="connsiteX0" fmla="*/ 0 w 3456941"/>
              <a:gd name="connsiteY0" fmla="*/ 395286 h 2777807"/>
              <a:gd name="connsiteX1" fmla="*/ 218441 w 3456941"/>
              <a:gd name="connsiteY1" fmla="*/ 2777807 h 2777807"/>
              <a:gd name="connsiteX2" fmla="*/ 3456941 w 3456941"/>
              <a:gd name="connsiteY2" fmla="*/ 883602 h 2777807"/>
              <a:gd name="connsiteX3" fmla="*/ 1601789 w 3456941"/>
              <a:gd name="connsiteY3" fmla="*/ 0 h 2777807"/>
              <a:gd name="connsiteX0" fmla="*/ 672147 w 3238500"/>
              <a:gd name="connsiteY0" fmla="*/ 409573 h 2777807"/>
              <a:gd name="connsiteX1" fmla="*/ 0 w 3238500"/>
              <a:gd name="connsiteY1" fmla="*/ 2777807 h 2777807"/>
              <a:gd name="connsiteX2" fmla="*/ 3238500 w 3238500"/>
              <a:gd name="connsiteY2" fmla="*/ 883602 h 2777807"/>
              <a:gd name="connsiteX3" fmla="*/ 1383348 w 3238500"/>
              <a:gd name="connsiteY3" fmla="*/ 0 h 2777807"/>
              <a:gd name="connsiteX0" fmla="*/ 705484 w 3238500"/>
              <a:gd name="connsiteY0" fmla="*/ 38098 h 2777807"/>
              <a:gd name="connsiteX1" fmla="*/ 0 w 3238500"/>
              <a:gd name="connsiteY1" fmla="*/ 2777807 h 2777807"/>
              <a:gd name="connsiteX2" fmla="*/ 3238500 w 3238500"/>
              <a:gd name="connsiteY2" fmla="*/ 883602 h 2777807"/>
              <a:gd name="connsiteX3" fmla="*/ 1383348 w 3238500"/>
              <a:gd name="connsiteY3" fmla="*/ 0 h 2777807"/>
              <a:gd name="connsiteX0" fmla="*/ 648334 w 3181350"/>
              <a:gd name="connsiteY0" fmla="*/ 38098 h 1020445"/>
              <a:gd name="connsiteX1" fmla="*/ 0 w 3181350"/>
              <a:gd name="connsiteY1" fmla="*/ 1020445 h 1020445"/>
              <a:gd name="connsiteX2" fmla="*/ 3181350 w 3181350"/>
              <a:gd name="connsiteY2" fmla="*/ 883602 h 1020445"/>
              <a:gd name="connsiteX3" fmla="*/ 1326198 w 3181350"/>
              <a:gd name="connsiteY3" fmla="*/ 0 h 1020445"/>
              <a:gd name="connsiteX0" fmla="*/ 648334 w 3181350"/>
              <a:gd name="connsiteY0" fmla="*/ 38098 h 1020445"/>
              <a:gd name="connsiteX1" fmla="*/ 0 w 3181350"/>
              <a:gd name="connsiteY1" fmla="*/ 1020445 h 1020445"/>
              <a:gd name="connsiteX2" fmla="*/ 3181350 w 3181350"/>
              <a:gd name="connsiteY2" fmla="*/ 883602 h 1020445"/>
              <a:gd name="connsiteX3" fmla="*/ 1326198 w 3181350"/>
              <a:gd name="connsiteY3" fmla="*/ 0 h 1020445"/>
              <a:gd name="connsiteX0" fmla="*/ 648334 w 3181350"/>
              <a:gd name="connsiteY0" fmla="*/ 38098 h 1020445"/>
              <a:gd name="connsiteX1" fmla="*/ 0 w 3181350"/>
              <a:gd name="connsiteY1" fmla="*/ 1020445 h 1020445"/>
              <a:gd name="connsiteX2" fmla="*/ 3181350 w 3181350"/>
              <a:gd name="connsiteY2" fmla="*/ 883602 h 1020445"/>
              <a:gd name="connsiteX3" fmla="*/ 1326198 w 3181350"/>
              <a:gd name="connsiteY3" fmla="*/ 0 h 1020445"/>
              <a:gd name="connsiteX0" fmla="*/ 648334 w 3214687"/>
              <a:gd name="connsiteY0" fmla="*/ 38098 h 1020445"/>
              <a:gd name="connsiteX1" fmla="*/ 0 w 3214687"/>
              <a:gd name="connsiteY1" fmla="*/ 1020445 h 1020445"/>
              <a:gd name="connsiteX2" fmla="*/ 3214687 w 3214687"/>
              <a:gd name="connsiteY2" fmla="*/ 883602 h 1020445"/>
              <a:gd name="connsiteX3" fmla="*/ 1326198 w 3214687"/>
              <a:gd name="connsiteY3" fmla="*/ 0 h 1020445"/>
              <a:gd name="connsiteX0" fmla="*/ 638809 w 3214687"/>
              <a:gd name="connsiteY0" fmla="*/ 33335 h 1020445"/>
              <a:gd name="connsiteX1" fmla="*/ 0 w 3214687"/>
              <a:gd name="connsiteY1" fmla="*/ 1020445 h 1020445"/>
              <a:gd name="connsiteX2" fmla="*/ 3214687 w 3214687"/>
              <a:gd name="connsiteY2" fmla="*/ 883602 h 1020445"/>
              <a:gd name="connsiteX3" fmla="*/ 1326198 w 3214687"/>
              <a:gd name="connsiteY3" fmla="*/ 0 h 102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4687" h="1020445">
                <a:moveTo>
                  <a:pt x="638809" y="33335"/>
                </a:moveTo>
                <a:lnTo>
                  <a:pt x="0" y="1020445"/>
                </a:lnTo>
                <a:lnTo>
                  <a:pt x="3214687" y="883602"/>
                </a:lnTo>
                <a:cubicBezTo>
                  <a:pt x="1394565" y="14392"/>
                  <a:pt x="3112982" y="854922"/>
                  <a:pt x="1326198" y="0"/>
                </a:cubicBezTo>
              </a:path>
            </a:pathLst>
          </a:custGeom>
          <a:solidFill>
            <a:schemeClr val="bg2">
              <a:lumMod val="75000"/>
              <a:alpha val="13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3649647" y="1857219"/>
            <a:ext cx="761008" cy="491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u="sng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2989167" y="1490043"/>
            <a:ext cx="229175" cy="1226087"/>
            <a:chOff x="703095" y="1892195"/>
            <a:chExt cx="229175" cy="1226087"/>
          </a:xfrm>
        </p:grpSpPr>
        <p:grpSp>
          <p:nvGrpSpPr>
            <p:cNvPr id="135" name="Gruppieren 134"/>
            <p:cNvGrpSpPr/>
            <p:nvPr/>
          </p:nvGrpSpPr>
          <p:grpSpPr>
            <a:xfrm>
              <a:off x="729297" y="1927839"/>
              <a:ext cx="176767" cy="1164611"/>
              <a:chOff x="214075" y="53090"/>
              <a:chExt cx="194216" cy="1359842"/>
            </a:xfrm>
          </p:grpSpPr>
          <p:sp>
            <p:nvSpPr>
              <p:cNvPr id="137" name="Ellipse 136"/>
              <p:cNvSpPr/>
              <p:nvPr/>
            </p:nvSpPr>
            <p:spPr>
              <a:xfrm>
                <a:off x="214075" y="53090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38" name="Ellipse 137"/>
              <p:cNvSpPr/>
              <p:nvPr/>
            </p:nvSpPr>
            <p:spPr>
              <a:xfrm>
                <a:off x="214075" y="287681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39" name="Ellipse 138"/>
              <p:cNvSpPr/>
              <p:nvPr/>
            </p:nvSpPr>
            <p:spPr>
              <a:xfrm>
                <a:off x="214075" y="514943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40" name="Ellipse 139"/>
              <p:cNvSpPr/>
              <p:nvPr/>
            </p:nvSpPr>
            <p:spPr>
              <a:xfrm>
                <a:off x="214075" y="749534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41" name="Ellipse 140"/>
              <p:cNvSpPr/>
              <p:nvPr/>
            </p:nvSpPr>
            <p:spPr>
              <a:xfrm>
                <a:off x="214075" y="984125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214075" y="1218716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36" name="Abgerundetes Rechteck 135"/>
            <p:cNvSpPr/>
            <p:nvPr/>
          </p:nvSpPr>
          <p:spPr>
            <a:xfrm>
              <a:off x="703095" y="1892195"/>
              <a:ext cx="229175" cy="12260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cxnSp>
        <p:nvCxnSpPr>
          <p:cNvPr id="8" name="Gerade Verbindung mit Pfeil 7"/>
          <p:cNvCxnSpPr>
            <a:stCxn id="12" idx="6"/>
            <a:endCxn id="10" idx="1"/>
          </p:cNvCxnSpPr>
          <p:nvPr/>
        </p:nvCxnSpPr>
        <p:spPr>
          <a:xfrm>
            <a:off x="7417480" y="2101716"/>
            <a:ext cx="133383" cy="2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/>
          <p:cNvGrpSpPr/>
          <p:nvPr/>
        </p:nvGrpSpPr>
        <p:grpSpPr>
          <a:xfrm>
            <a:off x="8066031" y="1488672"/>
            <a:ext cx="229175" cy="1226087"/>
            <a:chOff x="7407745" y="1774630"/>
            <a:chExt cx="229175" cy="1226087"/>
          </a:xfrm>
        </p:grpSpPr>
        <p:sp>
          <p:nvSpPr>
            <p:cNvPr id="127" name="Abgerundetes Rechteck 126"/>
            <p:cNvSpPr/>
            <p:nvPr/>
          </p:nvSpPr>
          <p:spPr>
            <a:xfrm>
              <a:off x="7407745" y="1774630"/>
              <a:ext cx="229175" cy="12260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28" name="Gruppieren 127"/>
            <p:cNvGrpSpPr/>
            <p:nvPr/>
          </p:nvGrpSpPr>
          <p:grpSpPr>
            <a:xfrm>
              <a:off x="7433948" y="1804435"/>
              <a:ext cx="176767" cy="1164611"/>
              <a:chOff x="6791021" y="53090"/>
              <a:chExt cx="194216" cy="1359842"/>
            </a:xfrm>
          </p:grpSpPr>
          <p:sp>
            <p:nvSpPr>
              <p:cNvPr id="129" name="Raute 128"/>
              <p:cNvSpPr/>
              <p:nvPr/>
            </p:nvSpPr>
            <p:spPr>
              <a:xfrm>
                <a:off x="6791021" y="53090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30" name="Raute 129"/>
              <p:cNvSpPr/>
              <p:nvPr/>
            </p:nvSpPr>
            <p:spPr>
              <a:xfrm>
                <a:off x="6791021" y="287681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31" name="Raute 130"/>
              <p:cNvSpPr/>
              <p:nvPr/>
            </p:nvSpPr>
            <p:spPr>
              <a:xfrm>
                <a:off x="6791021" y="514943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32" name="Raute 131"/>
              <p:cNvSpPr/>
              <p:nvPr/>
            </p:nvSpPr>
            <p:spPr>
              <a:xfrm>
                <a:off x="6791021" y="749534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33" name="Raute 132"/>
              <p:cNvSpPr/>
              <p:nvPr/>
            </p:nvSpPr>
            <p:spPr>
              <a:xfrm>
                <a:off x="6791021" y="984125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34" name="Raute 133"/>
              <p:cNvSpPr/>
              <p:nvPr/>
            </p:nvSpPr>
            <p:spPr>
              <a:xfrm>
                <a:off x="6791021" y="1218716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0" name="Abgerundetes Rechteck 9"/>
          <p:cNvSpPr/>
          <p:nvPr/>
        </p:nvSpPr>
        <p:spPr>
          <a:xfrm>
            <a:off x="7550861" y="1696130"/>
            <a:ext cx="101940" cy="8166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>
            <a:stCxn id="10" idx="3"/>
            <a:endCxn id="127" idx="1"/>
          </p:cNvCxnSpPr>
          <p:nvPr/>
        </p:nvCxnSpPr>
        <p:spPr>
          <a:xfrm flipV="1">
            <a:off x="7652801" y="2101716"/>
            <a:ext cx="413230" cy="2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7321610" y="2053781"/>
            <a:ext cx="95868" cy="9586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4552124" y="1857219"/>
            <a:ext cx="761008" cy="491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u="sng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454601" y="1857219"/>
            <a:ext cx="761008" cy="491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u="sng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356475" y="1857219"/>
            <a:ext cx="761008" cy="491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u="sng" dirty="0"/>
          </a:p>
        </p:txBody>
      </p:sp>
      <p:cxnSp>
        <p:nvCxnSpPr>
          <p:cNvPr id="16" name="Gerade Verbindung mit Pfeil 15"/>
          <p:cNvCxnSpPr>
            <a:stCxn id="6" idx="3"/>
            <a:endCxn id="13" idx="1"/>
          </p:cNvCxnSpPr>
          <p:nvPr/>
        </p:nvCxnSpPr>
        <p:spPr>
          <a:xfrm>
            <a:off x="4410655" y="2103087"/>
            <a:ext cx="1414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3"/>
            <a:endCxn id="14" idx="1"/>
          </p:cNvCxnSpPr>
          <p:nvPr/>
        </p:nvCxnSpPr>
        <p:spPr>
          <a:xfrm>
            <a:off x="5313132" y="2103087"/>
            <a:ext cx="1414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4" idx="3"/>
            <a:endCxn id="15" idx="1"/>
          </p:cNvCxnSpPr>
          <p:nvPr/>
        </p:nvCxnSpPr>
        <p:spPr>
          <a:xfrm>
            <a:off x="6215609" y="2103087"/>
            <a:ext cx="1408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36" idx="3"/>
            <a:endCxn id="6" idx="1"/>
          </p:cNvCxnSpPr>
          <p:nvPr/>
        </p:nvCxnSpPr>
        <p:spPr>
          <a:xfrm>
            <a:off x="3218342" y="2103087"/>
            <a:ext cx="43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5" idx="3"/>
          </p:cNvCxnSpPr>
          <p:nvPr/>
        </p:nvCxnSpPr>
        <p:spPr>
          <a:xfrm>
            <a:off x="7117484" y="2103087"/>
            <a:ext cx="2041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7363678" y="1582333"/>
            <a:ext cx="223838" cy="471450"/>
            <a:chOff x="6112668" y="2314574"/>
            <a:chExt cx="223838" cy="752200"/>
          </a:xfrm>
        </p:grpSpPr>
        <p:cxnSp>
          <p:nvCxnSpPr>
            <p:cNvPr id="125" name="Gerader Verbinder 124"/>
            <p:cNvCxnSpPr/>
            <p:nvPr/>
          </p:nvCxnSpPr>
          <p:spPr>
            <a:xfrm flipH="1" flipV="1">
              <a:off x="6118536" y="2531468"/>
              <a:ext cx="1" cy="535306"/>
            </a:xfrm>
            <a:prstGeom prst="line">
              <a:avLst/>
            </a:prstGeom>
            <a:noFill/>
            <a:ln w="15875" cmpd="sng">
              <a:solidFill>
                <a:srgbClr val="C00000"/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Gerade Verbindung mit Pfeil 125"/>
            <p:cNvCxnSpPr/>
            <p:nvPr/>
          </p:nvCxnSpPr>
          <p:spPr>
            <a:xfrm flipV="1">
              <a:off x="6112668" y="2314574"/>
              <a:ext cx="223838" cy="223838"/>
            </a:xfrm>
            <a:prstGeom prst="straightConnector1">
              <a:avLst/>
            </a:prstGeom>
            <a:noFill/>
            <a:ln w="15875" cmpd="sng">
              <a:solidFill>
                <a:srgbClr val="C00000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uppieren 21"/>
          <p:cNvGrpSpPr/>
          <p:nvPr/>
        </p:nvGrpSpPr>
        <p:grpSpPr>
          <a:xfrm>
            <a:off x="6960337" y="1553292"/>
            <a:ext cx="223838" cy="422684"/>
            <a:chOff x="6112668" y="2314574"/>
            <a:chExt cx="223838" cy="674393"/>
          </a:xfrm>
        </p:grpSpPr>
        <p:cxnSp>
          <p:nvCxnSpPr>
            <p:cNvPr id="123" name="Gerader Verbinder 122"/>
            <p:cNvCxnSpPr/>
            <p:nvPr/>
          </p:nvCxnSpPr>
          <p:spPr>
            <a:xfrm flipV="1">
              <a:off x="6118537" y="2531468"/>
              <a:ext cx="0" cy="457499"/>
            </a:xfrm>
            <a:prstGeom prst="line">
              <a:avLst/>
            </a:prstGeom>
            <a:noFill/>
            <a:ln w="15875" cmpd="sng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Gerade Verbindung mit Pfeil 123"/>
            <p:cNvCxnSpPr/>
            <p:nvPr/>
          </p:nvCxnSpPr>
          <p:spPr>
            <a:xfrm flipV="1">
              <a:off x="6112668" y="2314574"/>
              <a:ext cx="223838" cy="223838"/>
            </a:xfrm>
            <a:prstGeom prst="straightConnector1">
              <a:avLst/>
            </a:prstGeom>
            <a:noFill/>
            <a:ln w="158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3645691" y="1911183"/>
            <a:ext cx="764963" cy="382783"/>
            <a:chOff x="6704019" y="4307165"/>
            <a:chExt cx="4017875" cy="1889938"/>
          </a:xfrm>
        </p:grpSpPr>
        <p:cxnSp>
          <p:nvCxnSpPr>
            <p:cNvPr id="106" name="Gerade Verbindung mit Pfeil 105"/>
            <p:cNvCxnSpPr>
              <a:stCxn id="114" idx="3"/>
              <a:endCxn id="108" idx="1"/>
            </p:cNvCxnSpPr>
            <p:nvPr/>
          </p:nvCxnSpPr>
          <p:spPr>
            <a:xfrm>
              <a:off x="8472727" y="4712751"/>
              <a:ext cx="500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hteck 106"/>
            <p:cNvSpPr/>
            <p:nvPr/>
          </p:nvSpPr>
          <p:spPr>
            <a:xfrm>
              <a:off x="8499337" y="5385931"/>
              <a:ext cx="437232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8972794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948556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Gerade Verbindung mit Pfeil 109"/>
            <p:cNvCxnSpPr>
              <a:stCxn id="108" idx="3"/>
              <a:endCxn id="109" idx="1"/>
            </p:cNvCxnSpPr>
            <p:nvPr/>
          </p:nvCxnSpPr>
          <p:spPr>
            <a:xfrm>
              <a:off x="9216865" y="4712751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llipse 110"/>
            <p:cNvSpPr/>
            <p:nvPr/>
          </p:nvSpPr>
          <p:spPr>
            <a:xfrm>
              <a:off x="10180770" y="5135222"/>
              <a:ext cx="209106" cy="209106"/>
            </a:xfrm>
            <a:prstGeom prst="ellipse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Gerade Verbindung mit Pfeil 111"/>
            <p:cNvCxnSpPr/>
            <p:nvPr/>
          </p:nvCxnSpPr>
          <p:spPr>
            <a:xfrm>
              <a:off x="10389876" y="5239773"/>
              <a:ext cx="3320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hteck 112"/>
            <p:cNvSpPr/>
            <p:nvPr/>
          </p:nvSpPr>
          <p:spPr>
            <a:xfrm>
              <a:off x="771588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114" name="Rechteck 113"/>
            <p:cNvSpPr/>
            <p:nvPr/>
          </p:nvSpPr>
          <p:spPr>
            <a:xfrm>
              <a:off x="822865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Gerade Verbindung mit Pfeil 114"/>
            <p:cNvCxnSpPr>
              <a:stCxn id="113" idx="3"/>
              <a:endCxn id="114" idx="1"/>
            </p:cNvCxnSpPr>
            <p:nvPr/>
          </p:nvCxnSpPr>
          <p:spPr>
            <a:xfrm>
              <a:off x="7959956" y="4712751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>
              <a:off x="6704019" y="5239773"/>
              <a:ext cx="4336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9890531" y="4664817"/>
              <a:ext cx="95868" cy="95868"/>
            </a:xfrm>
            <a:prstGeom prst="ellipse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18" name="Gerade Verbindung mit Pfeil 117"/>
            <p:cNvCxnSpPr>
              <a:stCxn id="117" idx="2"/>
              <a:endCxn id="109" idx="3"/>
            </p:cNvCxnSpPr>
            <p:nvPr/>
          </p:nvCxnSpPr>
          <p:spPr>
            <a:xfrm flipH="1">
              <a:off x="9729636" y="4712751"/>
              <a:ext cx="1608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reihandform 118"/>
            <p:cNvSpPr/>
            <p:nvPr/>
          </p:nvSpPr>
          <p:spPr>
            <a:xfrm flipV="1">
              <a:off x="9981997" y="4708358"/>
              <a:ext cx="300376" cy="426863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0" name="Freihandform 119"/>
            <p:cNvSpPr/>
            <p:nvPr/>
          </p:nvSpPr>
          <p:spPr>
            <a:xfrm flipV="1">
              <a:off x="7137655" y="4708356"/>
              <a:ext cx="585031" cy="500667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1" name="Freihandform 120"/>
            <p:cNvSpPr/>
            <p:nvPr/>
          </p:nvSpPr>
          <p:spPr>
            <a:xfrm rot="5400000" flipV="1">
              <a:off x="9388567" y="4892334"/>
              <a:ext cx="441808" cy="134580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2" name="Freihandform 121"/>
            <p:cNvSpPr/>
            <p:nvPr/>
          </p:nvSpPr>
          <p:spPr>
            <a:xfrm rot="16200000" flipV="1">
              <a:off x="7527295" y="4814095"/>
              <a:ext cx="585031" cy="135905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540712" y="1911183"/>
            <a:ext cx="764963" cy="382783"/>
            <a:chOff x="6704019" y="4307165"/>
            <a:chExt cx="4017875" cy="1889938"/>
          </a:xfrm>
        </p:grpSpPr>
        <p:cxnSp>
          <p:nvCxnSpPr>
            <p:cNvPr id="89" name="Gerade Verbindung mit Pfeil 88"/>
            <p:cNvCxnSpPr>
              <a:stCxn id="97" idx="3"/>
              <a:endCxn id="91" idx="1"/>
            </p:cNvCxnSpPr>
            <p:nvPr/>
          </p:nvCxnSpPr>
          <p:spPr>
            <a:xfrm>
              <a:off x="8472727" y="4712751"/>
              <a:ext cx="500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hteck 89"/>
            <p:cNvSpPr/>
            <p:nvPr/>
          </p:nvSpPr>
          <p:spPr>
            <a:xfrm>
              <a:off x="8499337" y="5385931"/>
              <a:ext cx="437232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8972794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92" name="Rechteck 91"/>
            <p:cNvSpPr/>
            <p:nvPr/>
          </p:nvSpPr>
          <p:spPr>
            <a:xfrm>
              <a:off x="948556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Gerade Verbindung mit Pfeil 92"/>
            <p:cNvCxnSpPr>
              <a:stCxn id="91" idx="3"/>
              <a:endCxn id="92" idx="1"/>
            </p:cNvCxnSpPr>
            <p:nvPr/>
          </p:nvCxnSpPr>
          <p:spPr>
            <a:xfrm>
              <a:off x="9216865" y="4712751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/>
            <p:cNvSpPr/>
            <p:nvPr/>
          </p:nvSpPr>
          <p:spPr>
            <a:xfrm>
              <a:off x="10180770" y="5135222"/>
              <a:ext cx="209106" cy="209106"/>
            </a:xfrm>
            <a:prstGeom prst="ellipse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Gerade Verbindung mit Pfeil 94"/>
            <p:cNvCxnSpPr/>
            <p:nvPr/>
          </p:nvCxnSpPr>
          <p:spPr>
            <a:xfrm>
              <a:off x="10389876" y="5239773"/>
              <a:ext cx="3320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hteck 95"/>
            <p:cNvSpPr/>
            <p:nvPr/>
          </p:nvSpPr>
          <p:spPr>
            <a:xfrm>
              <a:off x="771588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97" name="Rechteck 96"/>
            <p:cNvSpPr/>
            <p:nvPr/>
          </p:nvSpPr>
          <p:spPr>
            <a:xfrm>
              <a:off x="822865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Gerade Verbindung mit Pfeil 97"/>
            <p:cNvCxnSpPr>
              <a:stCxn id="96" idx="3"/>
              <a:endCxn id="97" idx="1"/>
            </p:cNvCxnSpPr>
            <p:nvPr/>
          </p:nvCxnSpPr>
          <p:spPr>
            <a:xfrm>
              <a:off x="7959956" y="4712751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/>
            <p:nvPr/>
          </p:nvCxnSpPr>
          <p:spPr>
            <a:xfrm>
              <a:off x="6704019" y="5239773"/>
              <a:ext cx="4336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llipse 99"/>
            <p:cNvSpPr/>
            <p:nvPr/>
          </p:nvSpPr>
          <p:spPr>
            <a:xfrm>
              <a:off x="9890531" y="4664817"/>
              <a:ext cx="95868" cy="95868"/>
            </a:xfrm>
            <a:prstGeom prst="ellipse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01" name="Gerade Verbindung mit Pfeil 100"/>
            <p:cNvCxnSpPr>
              <a:stCxn id="100" idx="2"/>
              <a:endCxn id="92" idx="3"/>
            </p:cNvCxnSpPr>
            <p:nvPr/>
          </p:nvCxnSpPr>
          <p:spPr>
            <a:xfrm flipH="1">
              <a:off x="9729636" y="4712751"/>
              <a:ext cx="1608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reihandform 101"/>
            <p:cNvSpPr/>
            <p:nvPr/>
          </p:nvSpPr>
          <p:spPr>
            <a:xfrm flipV="1">
              <a:off x="9981997" y="4708358"/>
              <a:ext cx="300376" cy="426863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3" name="Freihandform 102"/>
            <p:cNvSpPr/>
            <p:nvPr/>
          </p:nvSpPr>
          <p:spPr>
            <a:xfrm flipV="1">
              <a:off x="7137655" y="4708356"/>
              <a:ext cx="585031" cy="500667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4" name="Freihandform 103"/>
            <p:cNvSpPr/>
            <p:nvPr/>
          </p:nvSpPr>
          <p:spPr>
            <a:xfrm rot="5400000" flipV="1">
              <a:off x="9388567" y="4892334"/>
              <a:ext cx="441808" cy="134580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5" name="Freihandform 104"/>
            <p:cNvSpPr/>
            <p:nvPr/>
          </p:nvSpPr>
          <p:spPr>
            <a:xfrm rot="16200000" flipV="1">
              <a:off x="7527295" y="4814095"/>
              <a:ext cx="585031" cy="135905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5454613" y="1914358"/>
            <a:ext cx="764963" cy="382783"/>
            <a:chOff x="6704019" y="4307165"/>
            <a:chExt cx="4017875" cy="1889938"/>
          </a:xfrm>
        </p:grpSpPr>
        <p:cxnSp>
          <p:nvCxnSpPr>
            <p:cNvPr id="72" name="Gerade Verbindung mit Pfeil 71"/>
            <p:cNvCxnSpPr>
              <a:stCxn id="80" idx="3"/>
              <a:endCxn id="74" idx="1"/>
            </p:cNvCxnSpPr>
            <p:nvPr/>
          </p:nvCxnSpPr>
          <p:spPr>
            <a:xfrm>
              <a:off x="8472727" y="4712751"/>
              <a:ext cx="500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hteck 72"/>
            <p:cNvSpPr/>
            <p:nvPr/>
          </p:nvSpPr>
          <p:spPr>
            <a:xfrm>
              <a:off x="8499337" y="5385931"/>
              <a:ext cx="437232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8972794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948556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Gerade Verbindung mit Pfeil 75"/>
            <p:cNvCxnSpPr>
              <a:stCxn id="74" idx="3"/>
              <a:endCxn id="75" idx="1"/>
            </p:cNvCxnSpPr>
            <p:nvPr/>
          </p:nvCxnSpPr>
          <p:spPr>
            <a:xfrm>
              <a:off x="9216865" y="4712751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lipse 76"/>
            <p:cNvSpPr/>
            <p:nvPr/>
          </p:nvSpPr>
          <p:spPr>
            <a:xfrm>
              <a:off x="10180770" y="5135222"/>
              <a:ext cx="209106" cy="209106"/>
            </a:xfrm>
            <a:prstGeom prst="ellipse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>
            <a:xfrm>
              <a:off x="10389876" y="5239773"/>
              <a:ext cx="3320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hteck 78"/>
            <p:cNvSpPr/>
            <p:nvPr/>
          </p:nvSpPr>
          <p:spPr>
            <a:xfrm>
              <a:off x="771588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822865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Gerade Verbindung mit Pfeil 80"/>
            <p:cNvCxnSpPr>
              <a:stCxn id="79" idx="3"/>
              <a:endCxn id="80" idx="1"/>
            </p:cNvCxnSpPr>
            <p:nvPr/>
          </p:nvCxnSpPr>
          <p:spPr>
            <a:xfrm>
              <a:off x="7959956" y="4712751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/>
            <p:cNvCxnSpPr/>
            <p:nvPr/>
          </p:nvCxnSpPr>
          <p:spPr>
            <a:xfrm>
              <a:off x="6704019" y="5239773"/>
              <a:ext cx="4336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9890531" y="4664817"/>
              <a:ext cx="95868" cy="95868"/>
            </a:xfrm>
            <a:prstGeom prst="ellipse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84" name="Gerade Verbindung mit Pfeil 83"/>
            <p:cNvCxnSpPr>
              <a:stCxn id="83" idx="2"/>
              <a:endCxn id="75" idx="3"/>
            </p:cNvCxnSpPr>
            <p:nvPr/>
          </p:nvCxnSpPr>
          <p:spPr>
            <a:xfrm flipH="1">
              <a:off x="9729636" y="4712751"/>
              <a:ext cx="1608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ihandform 84"/>
            <p:cNvSpPr/>
            <p:nvPr/>
          </p:nvSpPr>
          <p:spPr>
            <a:xfrm flipV="1">
              <a:off x="9981997" y="4708358"/>
              <a:ext cx="300376" cy="426863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6" name="Freihandform 85"/>
            <p:cNvSpPr/>
            <p:nvPr/>
          </p:nvSpPr>
          <p:spPr>
            <a:xfrm flipV="1">
              <a:off x="7137655" y="4708356"/>
              <a:ext cx="585031" cy="500667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7" name="Freihandform 86"/>
            <p:cNvSpPr/>
            <p:nvPr/>
          </p:nvSpPr>
          <p:spPr>
            <a:xfrm rot="5400000" flipV="1">
              <a:off x="9388567" y="4892334"/>
              <a:ext cx="441808" cy="134580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8" name="Freihandform 87"/>
            <p:cNvSpPr/>
            <p:nvPr/>
          </p:nvSpPr>
          <p:spPr>
            <a:xfrm rot="16200000" flipV="1">
              <a:off x="7527295" y="4814095"/>
              <a:ext cx="585031" cy="135905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6348903" y="1908008"/>
            <a:ext cx="764963" cy="382783"/>
            <a:chOff x="6704019" y="4307165"/>
            <a:chExt cx="4017875" cy="1889938"/>
          </a:xfrm>
        </p:grpSpPr>
        <p:cxnSp>
          <p:nvCxnSpPr>
            <p:cNvPr id="55" name="Gerade Verbindung mit Pfeil 54"/>
            <p:cNvCxnSpPr>
              <a:stCxn id="63" idx="3"/>
              <a:endCxn id="57" idx="1"/>
            </p:cNvCxnSpPr>
            <p:nvPr/>
          </p:nvCxnSpPr>
          <p:spPr>
            <a:xfrm>
              <a:off x="8472727" y="4712751"/>
              <a:ext cx="500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/>
            <p:cNvSpPr/>
            <p:nvPr/>
          </p:nvSpPr>
          <p:spPr>
            <a:xfrm>
              <a:off x="8499337" y="5385931"/>
              <a:ext cx="437232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8972794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948556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Gerade Verbindung mit Pfeil 58"/>
            <p:cNvCxnSpPr>
              <a:stCxn id="57" idx="3"/>
              <a:endCxn id="58" idx="1"/>
            </p:cNvCxnSpPr>
            <p:nvPr/>
          </p:nvCxnSpPr>
          <p:spPr>
            <a:xfrm>
              <a:off x="9216865" y="4712751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/>
            <p:cNvSpPr/>
            <p:nvPr/>
          </p:nvSpPr>
          <p:spPr>
            <a:xfrm>
              <a:off x="10180770" y="5135222"/>
              <a:ext cx="209106" cy="209106"/>
            </a:xfrm>
            <a:prstGeom prst="ellipse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0389876" y="5239773"/>
              <a:ext cx="3320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771588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822865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Gerade Verbindung mit Pfeil 63"/>
            <p:cNvCxnSpPr>
              <a:stCxn id="62" idx="3"/>
              <a:endCxn id="63" idx="1"/>
            </p:cNvCxnSpPr>
            <p:nvPr/>
          </p:nvCxnSpPr>
          <p:spPr>
            <a:xfrm>
              <a:off x="7959956" y="4712751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/>
            <p:nvPr/>
          </p:nvCxnSpPr>
          <p:spPr>
            <a:xfrm>
              <a:off x="6704019" y="5239773"/>
              <a:ext cx="4336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lipse 65"/>
            <p:cNvSpPr/>
            <p:nvPr/>
          </p:nvSpPr>
          <p:spPr>
            <a:xfrm>
              <a:off x="9890531" y="4664817"/>
              <a:ext cx="95868" cy="95868"/>
            </a:xfrm>
            <a:prstGeom prst="ellipse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67" name="Gerade Verbindung mit Pfeil 66"/>
            <p:cNvCxnSpPr>
              <a:stCxn id="66" idx="2"/>
              <a:endCxn id="58" idx="3"/>
            </p:cNvCxnSpPr>
            <p:nvPr/>
          </p:nvCxnSpPr>
          <p:spPr>
            <a:xfrm flipH="1">
              <a:off x="9729636" y="4712751"/>
              <a:ext cx="1608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ihandform 67"/>
            <p:cNvSpPr/>
            <p:nvPr/>
          </p:nvSpPr>
          <p:spPr>
            <a:xfrm flipV="1">
              <a:off x="9981997" y="4708358"/>
              <a:ext cx="300376" cy="426863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9" name="Freihandform 68"/>
            <p:cNvSpPr/>
            <p:nvPr/>
          </p:nvSpPr>
          <p:spPr>
            <a:xfrm flipV="1">
              <a:off x="7137655" y="4708356"/>
              <a:ext cx="585031" cy="500667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0" name="Freihandform 69"/>
            <p:cNvSpPr/>
            <p:nvPr/>
          </p:nvSpPr>
          <p:spPr>
            <a:xfrm rot="5400000" flipV="1">
              <a:off x="9388567" y="4892334"/>
              <a:ext cx="441808" cy="134580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1" name="Freihandform 70"/>
            <p:cNvSpPr/>
            <p:nvPr/>
          </p:nvSpPr>
          <p:spPr>
            <a:xfrm rot="16200000" flipV="1">
              <a:off x="7527295" y="4814095"/>
              <a:ext cx="585031" cy="135905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064576" y="1553292"/>
            <a:ext cx="223838" cy="422684"/>
            <a:chOff x="6112668" y="2314574"/>
            <a:chExt cx="223838" cy="674393"/>
          </a:xfrm>
        </p:grpSpPr>
        <p:cxnSp>
          <p:nvCxnSpPr>
            <p:cNvPr id="53" name="Gerader Verbinder 52"/>
            <p:cNvCxnSpPr/>
            <p:nvPr/>
          </p:nvCxnSpPr>
          <p:spPr>
            <a:xfrm flipV="1">
              <a:off x="6118537" y="2531468"/>
              <a:ext cx="0" cy="457499"/>
            </a:xfrm>
            <a:prstGeom prst="line">
              <a:avLst/>
            </a:prstGeom>
            <a:noFill/>
            <a:ln w="15875" cmpd="sng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Gerade Verbindung mit Pfeil 53"/>
            <p:cNvCxnSpPr/>
            <p:nvPr/>
          </p:nvCxnSpPr>
          <p:spPr>
            <a:xfrm flipV="1">
              <a:off x="6112668" y="2314574"/>
              <a:ext cx="223838" cy="223838"/>
            </a:xfrm>
            <a:prstGeom prst="straightConnector1">
              <a:avLst/>
            </a:prstGeom>
            <a:noFill/>
            <a:ln w="158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Gruppieren 27"/>
          <p:cNvGrpSpPr/>
          <p:nvPr/>
        </p:nvGrpSpPr>
        <p:grpSpPr>
          <a:xfrm>
            <a:off x="5153349" y="1553292"/>
            <a:ext cx="223838" cy="422684"/>
            <a:chOff x="6112668" y="2314574"/>
            <a:chExt cx="223838" cy="674393"/>
          </a:xfrm>
        </p:grpSpPr>
        <p:cxnSp>
          <p:nvCxnSpPr>
            <p:cNvPr id="51" name="Gerader Verbinder 50"/>
            <p:cNvCxnSpPr/>
            <p:nvPr/>
          </p:nvCxnSpPr>
          <p:spPr>
            <a:xfrm flipV="1">
              <a:off x="6118537" y="2531468"/>
              <a:ext cx="0" cy="457499"/>
            </a:xfrm>
            <a:prstGeom prst="line">
              <a:avLst/>
            </a:prstGeom>
            <a:noFill/>
            <a:ln w="15875" cmpd="sng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 flipV="1">
              <a:off x="6112668" y="2314574"/>
              <a:ext cx="223838" cy="223838"/>
            </a:xfrm>
            <a:prstGeom prst="straightConnector1">
              <a:avLst/>
            </a:prstGeom>
            <a:noFill/>
            <a:ln w="158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Gruppieren 28"/>
          <p:cNvGrpSpPr/>
          <p:nvPr/>
        </p:nvGrpSpPr>
        <p:grpSpPr>
          <a:xfrm>
            <a:off x="4256891" y="1553292"/>
            <a:ext cx="223838" cy="422684"/>
            <a:chOff x="6112668" y="2314574"/>
            <a:chExt cx="223838" cy="674393"/>
          </a:xfrm>
        </p:grpSpPr>
        <p:cxnSp>
          <p:nvCxnSpPr>
            <p:cNvPr id="49" name="Gerader Verbinder 48"/>
            <p:cNvCxnSpPr/>
            <p:nvPr/>
          </p:nvCxnSpPr>
          <p:spPr>
            <a:xfrm flipV="1">
              <a:off x="6118537" y="2531468"/>
              <a:ext cx="0" cy="457499"/>
            </a:xfrm>
            <a:prstGeom prst="line">
              <a:avLst/>
            </a:prstGeom>
            <a:noFill/>
            <a:ln w="15875" cmpd="sng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Gerade Verbindung mit Pfeil 49"/>
            <p:cNvCxnSpPr/>
            <p:nvPr/>
          </p:nvCxnSpPr>
          <p:spPr>
            <a:xfrm flipV="1">
              <a:off x="6112668" y="2314574"/>
              <a:ext cx="223838" cy="223838"/>
            </a:xfrm>
            <a:prstGeom prst="straightConnector1">
              <a:avLst/>
            </a:prstGeom>
            <a:noFill/>
            <a:ln w="158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3682362" y="2432525"/>
            <a:ext cx="4017884" cy="2529546"/>
            <a:chOff x="2323459" y="3933576"/>
            <a:chExt cx="4017884" cy="2529546"/>
          </a:xfrm>
        </p:grpSpPr>
        <p:sp>
          <p:nvSpPr>
            <p:cNvPr id="31" name="Abgerundetes Rechteck 30"/>
            <p:cNvSpPr/>
            <p:nvPr/>
          </p:nvSpPr>
          <p:spPr>
            <a:xfrm>
              <a:off x="2514008" y="4211150"/>
              <a:ext cx="3485149" cy="22519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32" name="Gerade Verbindung mit Pfeil 31"/>
            <p:cNvCxnSpPr>
              <a:stCxn id="40" idx="3"/>
              <a:endCxn id="34" idx="1"/>
            </p:cNvCxnSpPr>
            <p:nvPr/>
          </p:nvCxnSpPr>
          <p:spPr>
            <a:xfrm>
              <a:off x="3990549" y="4881739"/>
              <a:ext cx="500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/>
            <p:cNvSpPr/>
            <p:nvPr/>
          </p:nvSpPr>
          <p:spPr>
            <a:xfrm>
              <a:off x="4017159" y="5554919"/>
              <a:ext cx="437232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(1x1 </a:t>
              </a:r>
            </a:p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r>
                <a:rPr lang="de-DE" sz="1400" dirty="0">
                  <a:solidFill>
                    <a:schemeClr val="tx1"/>
                  </a:solidFill>
                </a:rPr>
                <a:t> 1D)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4490616" y="4476153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 err="1">
                  <a:solidFill>
                    <a:schemeClr val="tx1"/>
                  </a:solidFill>
                </a:rPr>
                <a:t>Conv</a:t>
              </a:r>
              <a:r>
                <a:rPr lang="de-DE" sz="1399" dirty="0">
                  <a:solidFill>
                    <a:schemeClr val="tx1"/>
                  </a:solidFill>
                </a:rPr>
                <a:t> 1D</a:t>
              </a:r>
            </a:p>
          </p:txBody>
        </p:sp>
        <p:sp>
          <p:nvSpPr>
            <p:cNvPr id="35" name="Rechteck 34"/>
            <p:cNvSpPr/>
            <p:nvPr/>
          </p:nvSpPr>
          <p:spPr>
            <a:xfrm>
              <a:off x="5003385" y="4476153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 err="1">
                  <a:solidFill>
                    <a:schemeClr val="tx1"/>
                  </a:solidFill>
                </a:rPr>
                <a:t>ReLU</a:t>
              </a:r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Gerade Verbindung mit Pfeil 35"/>
            <p:cNvCxnSpPr>
              <a:stCxn id="34" idx="3"/>
              <a:endCxn id="35" idx="1"/>
            </p:cNvCxnSpPr>
            <p:nvPr/>
          </p:nvCxnSpPr>
          <p:spPr>
            <a:xfrm>
              <a:off x="4734687" y="4881739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5698598" y="5857480"/>
              <a:ext cx="209108" cy="2091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8" name="Gerade Verbindung mit Pfeil 37"/>
            <p:cNvCxnSpPr>
              <a:endCxn id="33" idx="1"/>
            </p:cNvCxnSpPr>
            <p:nvPr/>
          </p:nvCxnSpPr>
          <p:spPr>
            <a:xfrm>
              <a:off x="2323459" y="5960505"/>
              <a:ext cx="16937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 38"/>
            <p:cNvSpPr/>
            <p:nvPr/>
          </p:nvSpPr>
          <p:spPr>
            <a:xfrm>
              <a:off x="3233705" y="4476153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 err="1">
                  <a:solidFill>
                    <a:schemeClr val="tx1"/>
                  </a:solidFill>
                </a:rPr>
                <a:t>Conv</a:t>
              </a:r>
              <a:r>
                <a:rPr lang="de-DE" sz="1399" dirty="0">
                  <a:solidFill>
                    <a:schemeClr val="tx1"/>
                  </a:solidFill>
                </a:rPr>
                <a:t> 1D</a:t>
              </a:r>
            </a:p>
          </p:txBody>
        </p:sp>
        <p:sp>
          <p:nvSpPr>
            <p:cNvPr id="40" name="Rechteck 39"/>
            <p:cNvSpPr/>
            <p:nvPr/>
          </p:nvSpPr>
          <p:spPr>
            <a:xfrm>
              <a:off x="3746475" y="4476153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99" dirty="0" err="1">
                  <a:solidFill>
                    <a:schemeClr val="tx1"/>
                  </a:solidFill>
                </a:rPr>
                <a:t>ReLU</a:t>
              </a:r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39" idx="3"/>
              <a:endCxn id="40" idx="1"/>
            </p:cNvCxnSpPr>
            <p:nvPr/>
          </p:nvCxnSpPr>
          <p:spPr>
            <a:xfrm>
              <a:off x="3477778" y="4881739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37" idx="6"/>
            </p:cNvCxnSpPr>
            <p:nvPr/>
          </p:nvCxnSpPr>
          <p:spPr>
            <a:xfrm>
              <a:off x="5907708" y="5962034"/>
              <a:ext cx="4336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5408353" y="4833805"/>
              <a:ext cx="95868" cy="958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44" name="Gerade Verbindung mit Pfeil 43"/>
            <p:cNvCxnSpPr>
              <a:stCxn id="43" idx="2"/>
              <a:endCxn id="35" idx="3"/>
            </p:cNvCxnSpPr>
            <p:nvPr/>
          </p:nvCxnSpPr>
          <p:spPr>
            <a:xfrm flipH="1">
              <a:off x="5247458" y="4881739"/>
              <a:ext cx="1608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ihandform 44"/>
            <p:cNvSpPr/>
            <p:nvPr/>
          </p:nvSpPr>
          <p:spPr>
            <a:xfrm>
              <a:off x="5454384" y="3933576"/>
              <a:ext cx="256540" cy="895887"/>
            </a:xfrm>
            <a:custGeom>
              <a:avLst/>
              <a:gdLst>
                <a:gd name="connsiteX0" fmla="*/ 0 w 256540"/>
                <a:gd name="connsiteY0" fmla="*/ 1414780 h 1414780"/>
                <a:gd name="connsiteX1" fmla="*/ 0 w 256540"/>
                <a:gd name="connsiteY1" fmla="*/ 256540 h 1414780"/>
                <a:gd name="connsiteX2" fmla="*/ 256540 w 256540"/>
                <a:gd name="connsiteY2" fmla="*/ 0 h 141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40" h="1414780">
                  <a:moveTo>
                    <a:pt x="0" y="1414780"/>
                  </a:moveTo>
                  <a:lnTo>
                    <a:pt x="0" y="256540"/>
                  </a:lnTo>
                  <a:lnTo>
                    <a:pt x="256540" y="0"/>
                  </a:lnTo>
                </a:path>
              </a:pathLst>
            </a:custGeom>
            <a:noFill/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6" name="Freihandform 45"/>
            <p:cNvSpPr/>
            <p:nvPr/>
          </p:nvSpPr>
          <p:spPr>
            <a:xfrm flipV="1">
              <a:off x="5499820" y="4877345"/>
              <a:ext cx="300375" cy="980135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 flipV="1">
              <a:off x="2655477" y="4877344"/>
              <a:ext cx="585031" cy="1078766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48" name="Gerade Verbindung mit Pfeil 47"/>
            <p:cNvCxnSpPr>
              <a:stCxn id="33" idx="3"/>
              <a:endCxn id="37" idx="2"/>
            </p:cNvCxnSpPr>
            <p:nvPr/>
          </p:nvCxnSpPr>
          <p:spPr>
            <a:xfrm>
              <a:off x="4454392" y="5960506"/>
              <a:ext cx="1244207" cy="15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feld 143"/>
          <p:cNvSpPr txBox="1"/>
          <p:nvPr/>
        </p:nvSpPr>
        <p:spPr>
          <a:xfrm>
            <a:off x="2947712" y="111022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Input</a:t>
            </a:r>
            <a:endParaRPr lang="de-DE" sz="1200" dirty="0"/>
          </a:p>
        </p:txBody>
      </p:sp>
      <p:sp>
        <p:nvSpPr>
          <p:cNvPr id="145" name="Textfeld 144"/>
          <p:cNvSpPr txBox="1"/>
          <p:nvPr/>
        </p:nvSpPr>
        <p:spPr>
          <a:xfrm>
            <a:off x="3602307" y="1110695"/>
            <a:ext cx="853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ResBlock</a:t>
            </a:r>
            <a:r>
              <a:rPr lang="de-DE" sz="1200" dirty="0" smtClean="0"/>
              <a:t> 1</a:t>
            </a:r>
            <a:endParaRPr lang="de-DE" sz="1200" dirty="0"/>
          </a:p>
        </p:txBody>
      </p:sp>
      <p:sp>
        <p:nvSpPr>
          <p:cNvPr id="146" name="Textfeld 145"/>
          <p:cNvSpPr txBox="1"/>
          <p:nvPr/>
        </p:nvSpPr>
        <p:spPr>
          <a:xfrm>
            <a:off x="4505812" y="1110695"/>
            <a:ext cx="853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ResBlock</a:t>
            </a:r>
            <a:r>
              <a:rPr lang="de-DE" sz="1200" dirty="0" smtClean="0"/>
              <a:t> 1</a:t>
            </a:r>
            <a:endParaRPr lang="de-DE" sz="12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5409317" y="1110695"/>
            <a:ext cx="853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ResBlock</a:t>
            </a:r>
            <a:r>
              <a:rPr lang="de-DE" sz="1200" dirty="0" smtClean="0"/>
              <a:t> 1</a:t>
            </a:r>
            <a:endParaRPr lang="de-DE" sz="1200" dirty="0"/>
          </a:p>
        </p:txBody>
      </p:sp>
      <p:sp>
        <p:nvSpPr>
          <p:cNvPr id="148" name="Textfeld 147"/>
          <p:cNvSpPr txBox="1"/>
          <p:nvPr/>
        </p:nvSpPr>
        <p:spPr>
          <a:xfrm>
            <a:off x="6312822" y="1110695"/>
            <a:ext cx="853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ResBlock</a:t>
            </a:r>
            <a:r>
              <a:rPr lang="de-DE" sz="1200" dirty="0" smtClean="0"/>
              <a:t> 1</a:t>
            </a:r>
            <a:endParaRPr lang="de-DE" sz="1200" dirty="0"/>
          </a:p>
        </p:txBody>
      </p:sp>
      <p:sp>
        <p:nvSpPr>
          <p:cNvPr id="149" name="Textfeld 148"/>
          <p:cNvSpPr txBox="1"/>
          <p:nvPr/>
        </p:nvSpPr>
        <p:spPr>
          <a:xfrm>
            <a:off x="7321610" y="102971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Linear</a:t>
            </a:r>
          </a:p>
          <a:p>
            <a:pPr algn="ctr"/>
            <a:r>
              <a:rPr lang="de-DE" sz="1200" dirty="0" smtClean="0"/>
              <a:t>Layer</a:t>
            </a:r>
            <a:endParaRPr lang="de-DE" sz="1200" dirty="0"/>
          </a:p>
        </p:txBody>
      </p:sp>
      <p:sp>
        <p:nvSpPr>
          <p:cNvPr id="150" name="Textfeld 149"/>
          <p:cNvSpPr txBox="1"/>
          <p:nvPr/>
        </p:nvSpPr>
        <p:spPr>
          <a:xfrm>
            <a:off x="7859416" y="1110695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Output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0192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ihandform 141"/>
          <p:cNvSpPr/>
          <p:nvPr/>
        </p:nvSpPr>
        <p:spPr>
          <a:xfrm>
            <a:off x="3933250" y="1865147"/>
            <a:ext cx="3214687" cy="1020445"/>
          </a:xfrm>
          <a:custGeom>
            <a:avLst/>
            <a:gdLst>
              <a:gd name="connsiteX0" fmla="*/ 1568450 w 3295650"/>
              <a:gd name="connsiteY0" fmla="*/ 0 h 1377950"/>
              <a:gd name="connsiteX1" fmla="*/ 0 w 3295650"/>
              <a:gd name="connsiteY1" fmla="*/ 1365250 h 1377950"/>
              <a:gd name="connsiteX2" fmla="*/ 3295650 w 3295650"/>
              <a:gd name="connsiteY2" fmla="*/ 1377950 h 1377950"/>
              <a:gd name="connsiteX3" fmla="*/ 2266950 w 3295650"/>
              <a:gd name="connsiteY3" fmla="*/ 0 h 1377950"/>
              <a:gd name="connsiteX0" fmla="*/ 0 w 3551238"/>
              <a:gd name="connsiteY0" fmla="*/ 42862 h 1377950"/>
              <a:gd name="connsiteX1" fmla="*/ 255588 w 3551238"/>
              <a:gd name="connsiteY1" fmla="*/ 1365250 h 1377950"/>
              <a:gd name="connsiteX2" fmla="*/ 3551238 w 3551238"/>
              <a:gd name="connsiteY2" fmla="*/ 1377950 h 1377950"/>
              <a:gd name="connsiteX3" fmla="*/ 2522538 w 3551238"/>
              <a:gd name="connsiteY3" fmla="*/ 0 h 1377950"/>
              <a:gd name="connsiteX0" fmla="*/ 0 w 3551238"/>
              <a:gd name="connsiteY0" fmla="*/ 42862 h 1679575"/>
              <a:gd name="connsiteX1" fmla="*/ 150813 w 3551238"/>
              <a:gd name="connsiteY1" fmla="*/ 1679575 h 1679575"/>
              <a:gd name="connsiteX2" fmla="*/ 3551238 w 3551238"/>
              <a:gd name="connsiteY2" fmla="*/ 1377950 h 1679575"/>
              <a:gd name="connsiteX3" fmla="*/ 2522538 w 3551238"/>
              <a:gd name="connsiteY3" fmla="*/ 0 h 1679575"/>
              <a:gd name="connsiteX0" fmla="*/ 0 w 3556001"/>
              <a:gd name="connsiteY0" fmla="*/ 390524 h 1679575"/>
              <a:gd name="connsiteX1" fmla="*/ 155576 w 3556001"/>
              <a:gd name="connsiteY1" fmla="*/ 1679575 h 1679575"/>
              <a:gd name="connsiteX2" fmla="*/ 3556001 w 3556001"/>
              <a:gd name="connsiteY2" fmla="*/ 1377950 h 1679575"/>
              <a:gd name="connsiteX3" fmla="*/ 2527301 w 3556001"/>
              <a:gd name="connsiteY3" fmla="*/ 0 h 1679575"/>
              <a:gd name="connsiteX0" fmla="*/ 0 w 3556001"/>
              <a:gd name="connsiteY0" fmla="*/ 390524 h 3152775"/>
              <a:gd name="connsiteX1" fmla="*/ 155576 w 3556001"/>
              <a:gd name="connsiteY1" fmla="*/ 3152775 h 3152775"/>
              <a:gd name="connsiteX2" fmla="*/ 3556001 w 3556001"/>
              <a:gd name="connsiteY2" fmla="*/ 1377950 h 3152775"/>
              <a:gd name="connsiteX3" fmla="*/ 2527301 w 3556001"/>
              <a:gd name="connsiteY3" fmla="*/ 0 h 3152775"/>
              <a:gd name="connsiteX0" fmla="*/ 0 w 3556001"/>
              <a:gd name="connsiteY0" fmla="*/ 0 h 2762251"/>
              <a:gd name="connsiteX1" fmla="*/ 155576 w 3556001"/>
              <a:gd name="connsiteY1" fmla="*/ 2762251 h 2762251"/>
              <a:gd name="connsiteX2" fmla="*/ 3556001 w 3556001"/>
              <a:gd name="connsiteY2" fmla="*/ 987426 h 2762251"/>
              <a:gd name="connsiteX3" fmla="*/ 736601 w 3556001"/>
              <a:gd name="connsiteY3" fmla="*/ 15876 h 2762251"/>
              <a:gd name="connsiteX0" fmla="*/ 0 w 3441701"/>
              <a:gd name="connsiteY0" fmla="*/ 0 h 2762251"/>
              <a:gd name="connsiteX1" fmla="*/ 155576 w 3441701"/>
              <a:gd name="connsiteY1" fmla="*/ 2762251 h 2762251"/>
              <a:gd name="connsiteX2" fmla="*/ 3441701 w 3441701"/>
              <a:gd name="connsiteY2" fmla="*/ 892176 h 2762251"/>
              <a:gd name="connsiteX3" fmla="*/ 736601 w 3441701"/>
              <a:gd name="connsiteY3" fmla="*/ 15876 h 2762251"/>
              <a:gd name="connsiteX0" fmla="*/ 0 w 3441701"/>
              <a:gd name="connsiteY0" fmla="*/ 365124 h 3127375"/>
              <a:gd name="connsiteX1" fmla="*/ 155576 w 3441701"/>
              <a:gd name="connsiteY1" fmla="*/ 3127375 h 3127375"/>
              <a:gd name="connsiteX2" fmla="*/ 3441701 w 3441701"/>
              <a:gd name="connsiteY2" fmla="*/ 1257300 h 3127375"/>
              <a:gd name="connsiteX3" fmla="*/ 704851 w 3441701"/>
              <a:gd name="connsiteY3" fmla="*/ 0 h 3127375"/>
              <a:gd name="connsiteX0" fmla="*/ 0 w 3441701"/>
              <a:gd name="connsiteY0" fmla="*/ 390524 h 3152775"/>
              <a:gd name="connsiteX1" fmla="*/ 155576 w 3441701"/>
              <a:gd name="connsiteY1" fmla="*/ 3152775 h 3152775"/>
              <a:gd name="connsiteX2" fmla="*/ 3441701 w 3441701"/>
              <a:gd name="connsiteY2" fmla="*/ 1282700 h 3152775"/>
              <a:gd name="connsiteX3" fmla="*/ 711201 w 3441701"/>
              <a:gd name="connsiteY3" fmla="*/ 0 h 3152775"/>
              <a:gd name="connsiteX0" fmla="*/ 0 w 3441701"/>
              <a:gd name="connsiteY0" fmla="*/ 390524 h 2817495"/>
              <a:gd name="connsiteX1" fmla="*/ 208916 w 3441701"/>
              <a:gd name="connsiteY1" fmla="*/ 2817495 h 2817495"/>
              <a:gd name="connsiteX2" fmla="*/ 3441701 w 3441701"/>
              <a:gd name="connsiteY2" fmla="*/ 1282700 h 2817495"/>
              <a:gd name="connsiteX3" fmla="*/ 711201 w 3441701"/>
              <a:gd name="connsiteY3" fmla="*/ 0 h 2817495"/>
              <a:gd name="connsiteX0" fmla="*/ 0 w 3456941"/>
              <a:gd name="connsiteY0" fmla="*/ 390524 h 2817495"/>
              <a:gd name="connsiteX1" fmla="*/ 208916 w 3456941"/>
              <a:gd name="connsiteY1" fmla="*/ 2817495 h 2817495"/>
              <a:gd name="connsiteX2" fmla="*/ 3456941 w 3456941"/>
              <a:gd name="connsiteY2" fmla="*/ 878840 h 2817495"/>
              <a:gd name="connsiteX3" fmla="*/ 711201 w 3456941"/>
              <a:gd name="connsiteY3" fmla="*/ 0 h 2817495"/>
              <a:gd name="connsiteX0" fmla="*/ 0 w 3456941"/>
              <a:gd name="connsiteY0" fmla="*/ 390524 h 2773045"/>
              <a:gd name="connsiteX1" fmla="*/ 218441 w 3456941"/>
              <a:gd name="connsiteY1" fmla="*/ 2773045 h 2773045"/>
              <a:gd name="connsiteX2" fmla="*/ 3456941 w 3456941"/>
              <a:gd name="connsiteY2" fmla="*/ 878840 h 2773045"/>
              <a:gd name="connsiteX3" fmla="*/ 711201 w 3456941"/>
              <a:gd name="connsiteY3" fmla="*/ 0 h 2773045"/>
              <a:gd name="connsiteX0" fmla="*/ 0 w 3456941"/>
              <a:gd name="connsiteY0" fmla="*/ 395286 h 2777807"/>
              <a:gd name="connsiteX1" fmla="*/ 218441 w 3456941"/>
              <a:gd name="connsiteY1" fmla="*/ 2777807 h 2777807"/>
              <a:gd name="connsiteX2" fmla="*/ 3456941 w 3456941"/>
              <a:gd name="connsiteY2" fmla="*/ 883602 h 2777807"/>
              <a:gd name="connsiteX3" fmla="*/ 1601789 w 3456941"/>
              <a:gd name="connsiteY3" fmla="*/ 0 h 2777807"/>
              <a:gd name="connsiteX0" fmla="*/ 672147 w 3238500"/>
              <a:gd name="connsiteY0" fmla="*/ 409573 h 2777807"/>
              <a:gd name="connsiteX1" fmla="*/ 0 w 3238500"/>
              <a:gd name="connsiteY1" fmla="*/ 2777807 h 2777807"/>
              <a:gd name="connsiteX2" fmla="*/ 3238500 w 3238500"/>
              <a:gd name="connsiteY2" fmla="*/ 883602 h 2777807"/>
              <a:gd name="connsiteX3" fmla="*/ 1383348 w 3238500"/>
              <a:gd name="connsiteY3" fmla="*/ 0 h 2777807"/>
              <a:gd name="connsiteX0" fmla="*/ 705484 w 3238500"/>
              <a:gd name="connsiteY0" fmla="*/ 38098 h 2777807"/>
              <a:gd name="connsiteX1" fmla="*/ 0 w 3238500"/>
              <a:gd name="connsiteY1" fmla="*/ 2777807 h 2777807"/>
              <a:gd name="connsiteX2" fmla="*/ 3238500 w 3238500"/>
              <a:gd name="connsiteY2" fmla="*/ 883602 h 2777807"/>
              <a:gd name="connsiteX3" fmla="*/ 1383348 w 3238500"/>
              <a:gd name="connsiteY3" fmla="*/ 0 h 2777807"/>
              <a:gd name="connsiteX0" fmla="*/ 648334 w 3181350"/>
              <a:gd name="connsiteY0" fmla="*/ 38098 h 1020445"/>
              <a:gd name="connsiteX1" fmla="*/ 0 w 3181350"/>
              <a:gd name="connsiteY1" fmla="*/ 1020445 h 1020445"/>
              <a:gd name="connsiteX2" fmla="*/ 3181350 w 3181350"/>
              <a:gd name="connsiteY2" fmla="*/ 883602 h 1020445"/>
              <a:gd name="connsiteX3" fmla="*/ 1326198 w 3181350"/>
              <a:gd name="connsiteY3" fmla="*/ 0 h 1020445"/>
              <a:gd name="connsiteX0" fmla="*/ 648334 w 3181350"/>
              <a:gd name="connsiteY0" fmla="*/ 38098 h 1020445"/>
              <a:gd name="connsiteX1" fmla="*/ 0 w 3181350"/>
              <a:gd name="connsiteY1" fmla="*/ 1020445 h 1020445"/>
              <a:gd name="connsiteX2" fmla="*/ 3181350 w 3181350"/>
              <a:gd name="connsiteY2" fmla="*/ 883602 h 1020445"/>
              <a:gd name="connsiteX3" fmla="*/ 1326198 w 3181350"/>
              <a:gd name="connsiteY3" fmla="*/ 0 h 1020445"/>
              <a:gd name="connsiteX0" fmla="*/ 648334 w 3181350"/>
              <a:gd name="connsiteY0" fmla="*/ 38098 h 1020445"/>
              <a:gd name="connsiteX1" fmla="*/ 0 w 3181350"/>
              <a:gd name="connsiteY1" fmla="*/ 1020445 h 1020445"/>
              <a:gd name="connsiteX2" fmla="*/ 3181350 w 3181350"/>
              <a:gd name="connsiteY2" fmla="*/ 883602 h 1020445"/>
              <a:gd name="connsiteX3" fmla="*/ 1326198 w 3181350"/>
              <a:gd name="connsiteY3" fmla="*/ 0 h 1020445"/>
              <a:gd name="connsiteX0" fmla="*/ 648334 w 3214687"/>
              <a:gd name="connsiteY0" fmla="*/ 38098 h 1020445"/>
              <a:gd name="connsiteX1" fmla="*/ 0 w 3214687"/>
              <a:gd name="connsiteY1" fmla="*/ 1020445 h 1020445"/>
              <a:gd name="connsiteX2" fmla="*/ 3214687 w 3214687"/>
              <a:gd name="connsiteY2" fmla="*/ 883602 h 1020445"/>
              <a:gd name="connsiteX3" fmla="*/ 1326198 w 3214687"/>
              <a:gd name="connsiteY3" fmla="*/ 0 h 1020445"/>
              <a:gd name="connsiteX0" fmla="*/ 638809 w 3214687"/>
              <a:gd name="connsiteY0" fmla="*/ 33335 h 1020445"/>
              <a:gd name="connsiteX1" fmla="*/ 0 w 3214687"/>
              <a:gd name="connsiteY1" fmla="*/ 1020445 h 1020445"/>
              <a:gd name="connsiteX2" fmla="*/ 3214687 w 3214687"/>
              <a:gd name="connsiteY2" fmla="*/ 883602 h 1020445"/>
              <a:gd name="connsiteX3" fmla="*/ 1326198 w 3214687"/>
              <a:gd name="connsiteY3" fmla="*/ 0 h 102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4687" h="1020445">
                <a:moveTo>
                  <a:pt x="638809" y="33335"/>
                </a:moveTo>
                <a:lnTo>
                  <a:pt x="0" y="1020445"/>
                </a:lnTo>
                <a:lnTo>
                  <a:pt x="3214687" y="883602"/>
                </a:lnTo>
                <a:cubicBezTo>
                  <a:pt x="1394565" y="14392"/>
                  <a:pt x="3112982" y="854922"/>
                  <a:pt x="1326198" y="0"/>
                </a:cubicBezTo>
              </a:path>
            </a:pathLst>
          </a:custGeom>
          <a:solidFill>
            <a:schemeClr val="bg2">
              <a:lumMod val="75000"/>
              <a:alpha val="13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3649647" y="1857219"/>
            <a:ext cx="761008" cy="491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u="sng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989167" y="1490043"/>
            <a:ext cx="229175" cy="1226087"/>
            <a:chOff x="703095" y="1892195"/>
            <a:chExt cx="229175" cy="1226087"/>
          </a:xfrm>
        </p:grpSpPr>
        <p:grpSp>
          <p:nvGrpSpPr>
            <p:cNvPr id="7" name="Gruppieren 6"/>
            <p:cNvGrpSpPr/>
            <p:nvPr/>
          </p:nvGrpSpPr>
          <p:grpSpPr>
            <a:xfrm>
              <a:off x="729297" y="1927839"/>
              <a:ext cx="176767" cy="1164611"/>
              <a:chOff x="214075" y="53090"/>
              <a:chExt cx="194216" cy="1359842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214075" y="53090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214075" y="287681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214075" y="514943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214075" y="749534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214075" y="984125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214075" y="1218716"/>
                <a:ext cx="194216" cy="19421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Abgerundetes Rechteck 7"/>
            <p:cNvSpPr/>
            <p:nvPr/>
          </p:nvSpPr>
          <p:spPr>
            <a:xfrm>
              <a:off x="703095" y="1892195"/>
              <a:ext cx="229175" cy="12260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cxnSp>
        <p:nvCxnSpPr>
          <p:cNvPr id="15" name="Gerade Verbindung mit Pfeil 14"/>
          <p:cNvCxnSpPr>
            <a:stCxn id="27" idx="6"/>
            <a:endCxn id="25" idx="1"/>
          </p:cNvCxnSpPr>
          <p:nvPr/>
        </p:nvCxnSpPr>
        <p:spPr>
          <a:xfrm>
            <a:off x="7417480" y="2101716"/>
            <a:ext cx="133383" cy="2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/>
          <p:cNvGrpSpPr/>
          <p:nvPr/>
        </p:nvGrpSpPr>
        <p:grpSpPr>
          <a:xfrm>
            <a:off x="8066031" y="1488672"/>
            <a:ext cx="229175" cy="1226087"/>
            <a:chOff x="7407745" y="1774630"/>
            <a:chExt cx="229175" cy="1226087"/>
          </a:xfrm>
        </p:grpSpPr>
        <p:sp>
          <p:nvSpPr>
            <p:cNvPr id="17" name="Abgerundetes Rechteck 16"/>
            <p:cNvSpPr/>
            <p:nvPr/>
          </p:nvSpPr>
          <p:spPr>
            <a:xfrm>
              <a:off x="7407745" y="1774630"/>
              <a:ext cx="229175" cy="12260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433948" y="1804435"/>
              <a:ext cx="176767" cy="1164611"/>
              <a:chOff x="6791021" y="53090"/>
              <a:chExt cx="194216" cy="1359842"/>
            </a:xfrm>
          </p:grpSpPr>
          <p:sp>
            <p:nvSpPr>
              <p:cNvPr id="19" name="Raute 18"/>
              <p:cNvSpPr/>
              <p:nvPr/>
            </p:nvSpPr>
            <p:spPr>
              <a:xfrm>
                <a:off x="6791021" y="53090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0" name="Raute 19"/>
              <p:cNvSpPr/>
              <p:nvPr/>
            </p:nvSpPr>
            <p:spPr>
              <a:xfrm>
                <a:off x="6791021" y="287681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1" name="Raute 20"/>
              <p:cNvSpPr/>
              <p:nvPr/>
            </p:nvSpPr>
            <p:spPr>
              <a:xfrm>
                <a:off x="6791021" y="514943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2" name="Raute 21"/>
              <p:cNvSpPr/>
              <p:nvPr/>
            </p:nvSpPr>
            <p:spPr>
              <a:xfrm>
                <a:off x="6791021" y="749534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3" name="Raute 22"/>
              <p:cNvSpPr/>
              <p:nvPr/>
            </p:nvSpPr>
            <p:spPr>
              <a:xfrm>
                <a:off x="6791021" y="984125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4" name="Raute 23"/>
              <p:cNvSpPr/>
              <p:nvPr/>
            </p:nvSpPr>
            <p:spPr>
              <a:xfrm>
                <a:off x="6791021" y="1218716"/>
                <a:ext cx="194216" cy="194216"/>
              </a:xfrm>
              <a:prstGeom prst="diamon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5" name="Abgerundetes Rechteck 24"/>
          <p:cNvSpPr/>
          <p:nvPr/>
        </p:nvSpPr>
        <p:spPr>
          <a:xfrm>
            <a:off x="7550861" y="1696130"/>
            <a:ext cx="101940" cy="8166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stCxn id="25" idx="3"/>
            <a:endCxn id="17" idx="1"/>
          </p:cNvCxnSpPr>
          <p:nvPr/>
        </p:nvCxnSpPr>
        <p:spPr>
          <a:xfrm flipV="1">
            <a:off x="7652801" y="2101716"/>
            <a:ext cx="413230" cy="2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21610" y="2053781"/>
            <a:ext cx="95868" cy="9586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>
            <a:off x="4552124" y="1857219"/>
            <a:ext cx="761008" cy="491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u="sng" dirty="0"/>
          </a:p>
        </p:txBody>
      </p:sp>
      <p:sp>
        <p:nvSpPr>
          <p:cNvPr id="29" name="Abgerundetes Rechteck 28"/>
          <p:cNvSpPr/>
          <p:nvPr/>
        </p:nvSpPr>
        <p:spPr>
          <a:xfrm>
            <a:off x="5454601" y="1857219"/>
            <a:ext cx="761008" cy="491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u="sng" dirty="0"/>
          </a:p>
        </p:txBody>
      </p:sp>
      <p:sp>
        <p:nvSpPr>
          <p:cNvPr id="30" name="Abgerundetes Rechteck 29"/>
          <p:cNvSpPr/>
          <p:nvPr/>
        </p:nvSpPr>
        <p:spPr>
          <a:xfrm>
            <a:off x="6356475" y="1857219"/>
            <a:ext cx="761008" cy="491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u="sng" dirty="0"/>
          </a:p>
        </p:txBody>
      </p:sp>
      <p:cxnSp>
        <p:nvCxnSpPr>
          <p:cNvPr id="31" name="Gerade Verbindung mit Pfeil 30"/>
          <p:cNvCxnSpPr>
            <a:stCxn id="5" idx="3"/>
            <a:endCxn id="28" idx="1"/>
          </p:cNvCxnSpPr>
          <p:nvPr/>
        </p:nvCxnSpPr>
        <p:spPr>
          <a:xfrm>
            <a:off x="4410655" y="2103087"/>
            <a:ext cx="1414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8" idx="3"/>
            <a:endCxn id="29" idx="1"/>
          </p:cNvCxnSpPr>
          <p:nvPr/>
        </p:nvCxnSpPr>
        <p:spPr>
          <a:xfrm>
            <a:off x="5313132" y="2103087"/>
            <a:ext cx="1414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9" idx="3"/>
            <a:endCxn id="30" idx="1"/>
          </p:cNvCxnSpPr>
          <p:nvPr/>
        </p:nvCxnSpPr>
        <p:spPr>
          <a:xfrm>
            <a:off x="6215609" y="2103087"/>
            <a:ext cx="1408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8" idx="3"/>
            <a:endCxn id="5" idx="1"/>
          </p:cNvCxnSpPr>
          <p:nvPr/>
        </p:nvCxnSpPr>
        <p:spPr>
          <a:xfrm>
            <a:off x="3218342" y="2103087"/>
            <a:ext cx="43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0" idx="3"/>
          </p:cNvCxnSpPr>
          <p:nvPr/>
        </p:nvCxnSpPr>
        <p:spPr>
          <a:xfrm>
            <a:off x="7117484" y="2103087"/>
            <a:ext cx="2041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7363678" y="1582333"/>
            <a:ext cx="223838" cy="471450"/>
            <a:chOff x="6112668" y="2314574"/>
            <a:chExt cx="223838" cy="752200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118536" y="2531468"/>
              <a:ext cx="1" cy="535306"/>
            </a:xfrm>
            <a:prstGeom prst="line">
              <a:avLst/>
            </a:prstGeom>
            <a:noFill/>
            <a:ln w="15875" cmpd="sng">
              <a:solidFill>
                <a:srgbClr val="C00000"/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 flipV="1">
              <a:off x="6112668" y="2314574"/>
              <a:ext cx="223838" cy="223838"/>
            </a:xfrm>
            <a:prstGeom prst="straightConnector1">
              <a:avLst/>
            </a:prstGeom>
            <a:noFill/>
            <a:ln w="15875" cmpd="sng">
              <a:solidFill>
                <a:srgbClr val="C00000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960337" y="1553292"/>
            <a:ext cx="223838" cy="422684"/>
            <a:chOff x="6112668" y="2314574"/>
            <a:chExt cx="223838" cy="674393"/>
          </a:xfrm>
        </p:grpSpPr>
        <p:cxnSp>
          <p:nvCxnSpPr>
            <p:cNvPr id="40" name="Gerader Verbinder 39"/>
            <p:cNvCxnSpPr/>
            <p:nvPr/>
          </p:nvCxnSpPr>
          <p:spPr>
            <a:xfrm flipV="1">
              <a:off x="6118537" y="2531468"/>
              <a:ext cx="0" cy="457499"/>
            </a:xfrm>
            <a:prstGeom prst="line">
              <a:avLst/>
            </a:prstGeom>
            <a:noFill/>
            <a:ln w="15875" cmpd="sng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V="1">
              <a:off x="6112668" y="2314574"/>
              <a:ext cx="223838" cy="223838"/>
            </a:xfrm>
            <a:prstGeom prst="straightConnector1">
              <a:avLst/>
            </a:prstGeom>
            <a:noFill/>
            <a:ln w="158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" name="Gruppieren 41"/>
          <p:cNvGrpSpPr/>
          <p:nvPr/>
        </p:nvGrpSpPr>
        <p:grpSpPr>
          <a:xfrm>
            <a:off x="3645691" y="1911183"/>
            <a:ext cx="764963" cy="382783"/>
            <a:chOff x="6704019" y="4307165"/>
            <a:chExt cx="4017875" cy="1889938"/>
          </a:xfrm>
        </p:grpSpPr>
        <p:cxnSp>
          <p:nvCxnSpPr>
            <p:cNvPr id="43" name="Gerade Verbindung mit Pfeil 42"/>
            <p:cNvCxnSpPr>
              <a:stCxn id="51" idx="3"/>
              <a:endCxn id="45" idx="1"/>
            </p:cNvCxnSpPr>
            <p:nvPr/>
          </p:nvCxnSpPr>
          <p:spPr>
            <a:xfrm>
              <a:off x="8472727" y="4712751"/>
              <a:ext cx="500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>
              <a:off x="8499337" y="5385931"/>
              <a:ext cx="437232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8972794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948556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Gerade Verbindung mit Pfeil 46"/>
            <p:cNvCxnSpPr>
              <a:stCxn id="45" idx="3"/>
              <a:endCxn id="46" idx="1"/>
            </p:cNvCxnSpPr>
            <p:nvPr/>
          </p:nvCxnSpPr>
          <p:spPr>
            <a:xfrm>
              <a:off x="9216865" y="4712751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/>
            <p:cNvSpPr/>
            <p:nvPr/>
          </p:nvSpPr>
          <p:spPr>
            <a:xfrm>
              <a:off x="10180770" y="5135222"/>
              <a:ext cx="209106" cy="209106"/>
            </a:xfrm>
            <a:prstGeom prst="ellipse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/>
            <p:cNvCxnSpPr/>
            <p:nvPr/>
          </p:nvCxnSpPr>
          <p:spPr>
            <a:xfrm>
              <a:off x="10389876" y="5239773"/>
              <a:ext cx="3320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hteck 49"/>
            <p:cNvSpPr/>
            <p:nvPr/>
          </p:nvSpPr>
          <p:spPr>
            <a:xfrm>
              <a:off x="771588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822865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Gerade Verbindung mit Pfeil 51"/>
            <p:cNvCxnSpPr>
              <a:stCxn id="50" idx="3"/>
              <a:endCxn id="51" idx="1"/>
            </p:cNvCxnSpPr>
            <p:nvPr/>
          </p:nvCxnSpPr>
          <p:spPr>
            <a:xfrm>
              <a:off x="7959956" y="4712751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/>
            <p:nvPr/>
          </p:nvCxnSpPr>
          <p:spPr>
            <a:xfrm>
              <a:off x="6704019" y="5239773"/>
              <a:ext cx="4336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9890531" y="4664817"/>
              <a:ext cx="95868" cy="95868"/>
            </a:xfrm>
            <a:prstGeom prst="ellipse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55" name="Gerade Verbindung mit Pfeil 54"/>
            <p:cNvCxnSpPr>
              <a:stCxn id="54" idx="2"/>
              <a:endCxn id="46" idx="3"/>
            </p:cNvCxnSpPr>
            <p:nvPr/>
          </p:nvCxnSpPr>
          <p:spPr>
            <a:xfrm flipH="1">
              <a:off x="9729636" y="4712751"/>
              <a:ext cx="1608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ihandform 55"/>
            <p:cNvSpPr/>
            <p:nvPr/>
          </p:nvSpPr>
          <p:spPr>
            <a:xfrm flipV="1">
              <a:off x="9981997" y="4708358"/>
              <a:ext cx="300376" cy="426863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7" name="Freihandform 56"/>
            <p:cNvSpPr/>
            <p:nvPr/>
          </p:nvSpPr>
          <p:spPr>
            <a:xfrm flipV="1">
              <a:off x="7137655" y="4708356"/>
              <a:ext cx="585031" cy="500667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 rot="5400000" flipV="1">
              <a:off x="9388567" y="4892334"/>
              <a:ext cx="441808" cy="134580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9" name="Freihandform 58"/>
            <p:cNvSpPr/>
            <p:nvPr/>
          </p:nvSpPr>
          <p:spPr>
            <a:xfrm rot="16200000" flipV="1">
              <a:off x="7527295" y="4814095"/>
              <a:ext cx="585031" cy="135905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4540712" y="1911183"/>
            <a:ext cx="764963" cy="382783"/>
            <a:chOff x="6704019" y="4307165"/>
            <a:chExt cx="4017875" cy="1889938"/>
          </a:xfrm>
        </p:grpSpPr>
        <p:cxnSp>
          <p:nvCxnSpPr>
            <p:cNvPr id="61" name="Gerade Verbindung mit Pfeil 60"/>
            <p:cNvCxnSpPr>
              <a:stCxn id="69" idx="3"/>
              <a:endCxn id="63" idx="1"/>
            </p:cNvCxnSpPr>
            <p:nvPr/>
          </p:nvCxnSpPr>
          <p:spPr>
            <a:xfrm>
              <a:off x="8472727" y="4712751"/>
              <a:ext cx="500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8499337" y="5385931"/>
              <a:ext cx="437232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8972794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64" name="Rechteck 63"/>
            <p:cNvSpPr/>
            <p:nvPr/>
          </p:nvSpPr>
          <p:spPr>
            <a:xfrm>
              <a:off x="948556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Gerade Verbindung mit Pfeil 64"/>
            <p:cNvCxnSpPr>
              <a:stCxn id="63" idx="3"/>
              <a:endCxn id="64" idx="1"/>
            </p:cNvCxnSpPr>
            <p:nvPr/>
          </p:nvCxnSpPr>
          <p:spPr>
            <a:xfrm>
              <a:off x="9216865" y="4712751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lipse 65"/>
            <p:cNvSpPr/>
            <p:nvPr/>
          </p:nvSpPr>
          <p:spPr>
            <a:xfrm>
              <a:off x="10180770" y="5135222"/>
              <a:ext cx="209106" cy="209106"/>
            </a:xfrm>
            <a:prstGeom prst="ellipse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Gerade Verbindung mit Pfeil 66"/>
            <p:cNvCxnSpPr/>
            <p:nvPr/>
          </p:nvCxnSpPr>
          <p:spPr>
            <a:xfrm>
              <a:off x="10389876" y="5239773"/>
              <a:ext cx="3320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/>
            <p:cNvSpPr/>
            <p:nvPr/>
          </p:nvSpPr>
          <p:spPr>
            <a:xfrm>
              <a:off x="771588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822865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Gerade Verbindung mit Pfeil 69"/>
            <p:cNvCxnSpPr>
              <a:stCxn id="68" idx="3"/>
              <a:endCxn id="69" idx="1"/>
            </p:cNvCxnSpPr>
            <p:nvPr/>
          </p:nvCxnSpPr>
          <p:spPr>
            <a:xfrm>
              <a:off x="7959956" y="4712751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/>
            <p:nvPr/>
          </p:nvCxnSpPr>
          <p:spPr>
            <a:xfrm>
              <a:off x="6704019" y="5239773"/>
              <a:ext cx="4336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lipse 71"/>
            <p:cNvSpPr/>
            <p:nvPr/>
          </p:nvSpPr>
          <p:spPr>
            <a:xfrm>
              <a:off x="9890531" y="4664817"/>
              <a:ext cx="95868" cy="95868"/>
            </a:xfrm>
            <a:prstGeom prst="ellipse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73" name="Gerade Verbindung mit Pfeil 72"/>
            <p:cNvCxnSpPr>
              <a:stCxn id="72" idx="2"/>
              <a:endCxn id="64" idx="3"/>
            </p:cNvCxnSpPr>
            <p:nvPr/>
          </p:nvCxnSpPr>
          <p:spPr>
            <a:xfrm flipH="1">
              <a:off x="9729636" y="4712751"/>
              <a:ext cx="1608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ihandform 73"/>
            <p:cNvSpPr/>
            <p:nvPr/>
          </p:nvSpPr>
          <p:spPr>
            <a:xfrm flipV="1">
              <a:off x="9981997" y="4708358"/>
              <a:ext cx="300376" cy="426863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 flipV="1">
              <a:off x="7137655" y="4708356"/>
              <a:ext cx="585031" cy="500667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6" name="Freihandform 75"/>
            <p:cNvSpPr/>
            <p:nvPr/>
          </p:nvSpPr>
          <p:spPr>
            <a:xfrm rot="5400000" flipV="1">
              <a:off x="9388567" y="4892334"/>
              <a:ext cx="441808" cy="134580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7" name="Freihandform 76"/>
            <p:cNvSpPr/>
            <p:nvPr/>
          </p:nvSpPr>
          <p:spPr>
            <a:xfrm rot="16200000" flipV="1">
              <a:off x="7527295" y="4814095"/>
              <a:ext cx="585031" cy="135905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5454613" y="1914358"/>
            <a:ext cx="764963" cy="382783"/>
            <a:chOff x="6704019" y="4307165"/>
            <a:chExt cx="4017875" cy="1889938"/>
          </a:xfrm>
        </p:grpSpPr>
        <p:cxnSp>
          <p:nvCxnSpPr>
            <p:cNvPr id="79" name="Gerade Verbindung mit Pfeil 78"/>
            <p:cNvCxnSpPr>
              <a:stCxn id="87" idx="3"/>
              <a:endCxn id="81" idx="1"/>
            </p:cNvCxnSpPr>
            <p:nvPr/>
          </p:nvCxnSpPr>
          <p:spPr>
            <a:xfrm>
              <a:off x="8472727" y="4712751"/>
              <a:ext cx="500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hteck 79"/>
            <p:cNvSpPr/>
            <p:nvPr/>
          </p:nvSpPr>
          <p:spPr>
            <a:xfrm>
              <a:off x="8499337" y="5385931"/>
              <a:ext cx="437232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8972794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948556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Gerade Verbindung mit Pfeil 82"/>
            <p:cNvCxnSpPr>
              <a:stCxn id="81" idx="3"/>
              <a:endCxn id="82" idx="1"/>
            </p:cNvCxnSpPr>
            <p:nvPr/>
          </p:nvCxnSpPr>
          <p:spPr>
            <a:xfrm>
              <a:off x="9216865" y="4712751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10180770" y="5135222"/>
              <a:ext cx="209106" cy="209106"/>
            </a:xfrm>
            <a:prstGeom prst="ellipse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Gerade Verbindung mit Pfeil 84"/>
            <p:cNvCxnSpPr/>
            <p:nvPr/>
          </p:nvCxnSpPr>
          <p:spPr>
            <a:xfrm>
              <a:off x="10389876" y="5239773"/>
              <a:ext cx="3320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hteck 85"/>
            <p:cNvSpPr/>
            <p:nvPr/>
          </p:nvSpPr>
          <p:spPr>
            <a:xfrm>
              <a:off x="771588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87" name="Rechteck 86"/>
            <p:cNvSpPr/>
            <p:nvPr/>
          </p:nvSpPr>
          <p:spPr>
            <a:xfrm>
              <a:off x="822865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Gerade Verbindung mit Pfeil 87"/>
            <p:cNvCxnSpPr>
              <a:stCxn id="86" idx="3"/>
              <a:endCxn id="87" idx="1"/>
            </p:cNvCxnSpPr>
            <p:nvPr/>
          </p:nvCxnSpPr>
          <p:spPr>
            <a:xfrm>
              <a:off x="7959956" y="4712751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/>
            <p:nvPr/>
          </p:nvCxnSpPr>
          <p:spPr>
            <a:xfrm>
              <a:off x="6704019" y="5239773"/>
              <a:ext cx="4336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lipse 89"/>
            <p:cNvSpPr/>
            <p:nvPr/>
          </p:nvSpPr>
          <p:spPr>
            <a:xfrm>
              <a:off x="9890531" y="4664817"/>
              <a:ext cx="95868" cy="95868"/>
            </a:xfrm>
            <a:prstGeom prst="ellipse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91" name="Gerade Verbindung mit Pfeil 90"/>
            <p:cNvCxnSpPr>
              <a:stCxn id="90" idx="2"/>
              <a:endCxn id="82" idx="3"/>
            </p:cNvCxnSpPr>
            <p:nvPr/>
          </p:nvCxnSpPr>
          <p:spPr>
            <a:xfrm flipH="1">
              <a:off x="9729636" y="4712751"/>
              <a:ext cx="1608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ihandform 91"/>
            <p:cNvSpPr/>
            <p:nvPr/>
          </p:nvSpPr>
          <p:spPr>
            <a:xfrm flipV="1">
              <a:off x="9981997" y="4708358"/>
              <a:ext cx="300376" cy="426863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3" name="Freihandform 92"/>
            <p:cNvSpPr/>
            <p:nvPr/>
          </p:nvSpPr>
          <p:spPr>
            <a:xfrm flipV="1">
              <a:off x="7137655" y="4708356"/>
              <a:ext cx="585031" cy="500667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4" name="Freihandform 93"/>
            <p:cNvSpPr/>
            <p:nvPr/>
          </p:nvSpPr>
          <p:spPr>
            <a:xfrm rot="5400000" flipV="1">
              <a:off x="9388567" y="4892334"/>
              <a:ext cx="441808" cy="134580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5" name="Freihandform 94"/>
            <p:cNvSpPr/>
            <p:nvPr/>
          </p:nvSpPr>
          <p:spPr>
            <a:xfrm rot="16200000" flipV="1">
              <a:off x="7527295" y="4814095"/>
              <a:ext cx="585031" cy="135905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96" name="Gruppieren 95"/>
          <p:cNvGrpSpPr/>
          <p:nvPr/>
        </p:nvGrpSpPr>
        <p:grpSpPr>
          <a:xfrm>
            <a:off x="6348903" y="1908008"/>
            <a:ext cx="764963" cy="382783"/>
            <a:chOff x="6704019" y="4307165"/>
            <a:chExt cx="4017875" cy="1889938"/>
          </a:xfrm>
        </p:grpSpPr>
        <p:cxnSp>
          <p:nvCxnSpPr>
            <p:cNvPr id="97" name="Gerade Verbindung mit Pfeil 96"/>
            <p:cNvCxnSpPr>
              <a:stCxn id="105" idx="3"/>
              <a:endCxn id="99" idx="1"/>
            </p:cNvCxnSpPr>
            <p:nvPr/>
          </p:nvCxnSpPr>
          <p:spPr>
            <a:xfrm>
              <a:off x="8472727" y="4712751"/>
              <a:ext cx="500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hteck 97"/>
            <p:cNvSpPr/>
            <p:nvPr/>
          </p:nvSpPr>
          <p:spPr>
            <a:xfrm>
              <a:off x="8499337" y="5385931"/>
              <a:ext cx="437232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hteck 98"/>
            <p:cNvSpPr/>
            <p:nvPr/>
          </p:nvSpPr>
          <p:spPr>
            <a:xfrm>
              <a:off x="8972794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948556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Gerade Verbindung mit Pfeil 100"/>
            <p:cNvCxnSpPr>
              <a:stCxn id="99" idx="3"/>
              <a:endCxn id="100" idx="1"/>
            </p:cNvCxnSpPr>
            <p:nvPr/>
          </p:nvCxnSpPr>
          <p:spPr>
            <a:xfrm>
              <a:off x="9216865" y="4712751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lipse 101"/>
            <p:cNvSpPr/>
            <p:nvPr/>
          </p:nvSpPr>
          <p:spPr>
            <a:xfrm>
              <a:off x="10180770" y="5135222"/>
              <a:ext cx="209106" cy="209106"/>
            </a:xfrm>
            <a:prstGeom prst="ellipse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Gerade Verbindung mit Pfeil 102"/>
            <p:cNvCxnSpPr/>
            <p:nvPr/>
          </p:nvCxnSpPr>
          <p:spPr>
            <a:xfrm>
              <a:off x="10389876" y="5239773"/>
              <a:ext cx="3320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hteck 103"/>
            <p:cNvSpPr/>
            <p:nvPr/>
          </p:nvSpPr>
          <p:spPr>
            <a:xfrm>
              <a:off x="771588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8228653" y="4307165"/>
              <a:ext cx="244073" cy="811172"/>
            </a:xfrm>
            <a:prstGeom prst="rect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Gerade Verbindung mit Pfeil 105"/>
            <p:cNvCxnSpPr>
              <a:stCxn id="104" idx="3"/>
              <a:endCxn id="105" idx="1"/>
            </p:cNvCxnSpPr>
            <p:nvPr/>
          </p:nvCxnSpPr>
          <p:spPr>
            <a:xfrm>
              <a:off x="7959956" y="4712751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/>
            <p:cNvCxnSpPr/>
            <p:nvPr/>
          </p:nvCxnSpPr>
          <p:spPr>
            <a:xfrm>
              <a:off x="6704019" y="5239773"/>
              <a:ext cx="43363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lipse 107"/>
            <p:cNvSpPr/>
            <p:nvPr/>
          </p:nvSpPr>
          <p:spPr>
            <a:xfrm>
              <a:off x="9890531" y="4664817"/>
              <a:ext cx="95868" cy="95868"/>
            </a:xfrm>
            <a:prstGeom prst="ellipse">
              <a:avLst/>
            </a:prstGeom>
            <a:solidFill>
              <a:schemeClr val="bg1"/>
            </a:solidFill>
            <a:ln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09" name="Gerade Verbindung mit Pfeil 108"/>
            <p:cNvCxnSpPr>
              <a:stCxn id="108" idx="2"/>
              <a:endCxn id="100" idx="3"/>
            </p:cNvCxnSpPr>
            <p:nvPr/>
          </p:nvCxnSpPr>
          <p:spPr>
            <a:xfrm flipH="1">
              <a:off x="9729636" y="4712751"/>
              <a:ext cx="1608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Freihandform 109"/>
            <p:cNvSpPr/>
            <p:nvPr/>
          </p:nvSpPr>
          <p:spPr>
            <a:xfrm flipV="1">
              <a:off x="9981997" y="4708358"/>
              <a:ext cx="300376" cy="426863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1" name="Freihandform 110"/>
            <p:cNvSpPr/>
            <p:nvPr/>
          </p:nvSpPr>
          <p:spPr>
            <a:xfrm flipV="1">
              <a:off x="7137655" y="4708356"/>
              <a:ext cx="585031" cy="500667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2" name="Freihandform 111"/>
            <p:cNvSpPr/>
            <p:nvPr/>
          </p:nvSpPr>
          <p:spPr>
            <a:xfrm rot="5400000" flipV="1">
              <a:off x="9388567" y="4892334"/>
              <a:ext cx="441808" cy="134580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3" name="Freihandform 112"/>
            <p:cNvSpPr/>
            <p:nvPr/>
          </p:nvSpPr>
          <p:spPr>
            <a:xfrm rot="16200000" flipV="1">
              <a:off x="7527295" y="4814095"/>
              <a:ext cx="585031" cy="1359052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grpSp>
        <p:nvGrpSpPr>
          <p:cNvPr id="114" name="Gruppieren 113"/>
          <p:cNvGrpSpPr/>
          <p:nvPr/>
        </p:nvGrpSpPr>
        <p:grpSpPr>
          <a:xfrm>
            <a:off x="6064576" y="1553292"/>
            <a:ext cx="223838" cy="422684"/>
            <a:chOff x="6112668" y="2314574"/>
            <a:chExt cx="223838" cy="674393"/>
          </a:xfrm>
        </p:grpSpPr>
        <p:cxnSp>
          <p:nvCxnSpPr>
            <p:cNvPr id="115" name="Gerader Verbinder 114"/>
            <p:cNvCxnSpPr/>
            <p:nvPr/>
          </p:nvCxnSpPr>
          <p:spPr>
            <a:xfrm flipV="1">
              <a:off x="6118537" y="2531468"/>
              <a:ext cx="0" cy="457499"/>
            </a:xfrm>
            <a:prstGeom prst="line">
              <a:avLst/>
            </a:prstGeom>
            <a:noFill/>
            <a:ln w="15875" cmpd="sng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V="1">
              <a:off x="6112668" y="2314574"/>
              <a:ext cx="223838" cy="223838"/>
            </a:xfrm>
            <a:prstGeom prst="straightConnector1">
              <a:avLst/>
            </a:prstGeom>
            <a:noFill/>
            <a:ln w="158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7" name="Gruppieren 116"/>
          <p:cNvGrpSpPr/>
          <p:nvPr/>
        </p:nvGrpSpPr>
        <p:grpSpPr>
          <a:xfrm>
            <a:off x="5153349" y="1553292"/>
            <a:ext cx="223838" cy="422684"/>
            <a:chOff x="6112668" y="2314574"/>
            <a:chExt cx="223838" cy="674393"/>
          </a:xfrm>
        </p:grpSpPr>
        <p:cxnSp>
          <p:nvCxnSpPr>
            <p:cNvPr id="118" name="Gerader Verbinder 117"/>
            <p:cNvCxnSpPr/>
            <p:nvPr/>
          </p:nvCxnSpPr>
          <p:spPr>
            <a:xfrm flipV="1">
              <a:off x="6118537" y="2531468"/>
              <a:ext cx="0" cy="457499"/>
            </a:xfrm>
            <a:prstGeom prst="line">
              <a:avLst/>
            </a:prstGeom>
            <a:noFill/>
            <a:ln w="15875" cmpd="sng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Gerade Verbindung mit Pfeil 118"/>
            <p:cNvCxnSpPr/>
            <p:nvPr/>
          </p:nvCxnSpPr>
          <p:spPr>
            <a:xfrm flipV="1">
              <a:off x="6112668" y="2314574"/>
              <a:ext cx="223838" cy="223838"/>
            </a:xfrm>
            <a:prstGeom prst="straightConnector1">
              <a:avLst/>
            </a:prstGeom>
            <a:noFill/>
            <a:ln w="158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0" name="Gruppieren 119"/>
          <p:cNvGrpSpPr/>
          <p:nvPr/>
        </p:nvGrpSpPr>
        <p:grpSpPr>
          <a:xfrm>
            <a:off x="4256891" y="1553292"/>
            <a:ext cx="223838" cy="422684"/>
            <a:chOff x="6112668" y="2314574"/>
            <a:chExt cx="223838" cy="674393"/>
          </a:xfrm>
        </p:grpSpPr>
        <p:cxnSp>
          <p:nvCxnSpPr>
            <p:cNvPr id="121" name="Gerader Verbinder 120"/>
            <p:cNvCxnSpPr/>
            <p:nvPr/>
          </p:nvCxnSpPr>
          <p:spPr>
            <a:xfrm flipV="1">
              <a:off x="6118537" y="2531468"/>
              <a:ext cx="0" cy="457499"/>
            </a:xfrm>
            <a:prstGeom prst="line">
              <a:avLst/>
            </a:prstGeom>
            <a:noFill/>
            <a:ln w="15875" cmpd="sng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Gerade Verbindung mit Pfeil 121"/>
            <p:cNvCxnSpPr/>
            <p:nvPr/>
          </p:nvCxnSpPr>
          <p:spPr>
            <a:xfrm flipV="1">
              <a:off x="6112668" y="2314574"/>
              <a:ext cx="223838" cy="223838"/>
            </a:xfrm>
            <a:prstGeom prst="straightConnector1">
              <a:avLst/>
            </a:prstGeom>
            <a:noFill/>
            <a:ln w="158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3" name="Gruppieren 122"/>
          <p:cNvGrpSpPr/>
          <p:nvPr/>
        </p:nvGrpSpPr>
        <p:grpSpPr>
          <a:xfrm>
            <a:off x="3682362" y="2432525"/>
            <a:ext cx="4017884" cy="2529546"/>
            <a:chOff x="2323459" y="3933576"/>
            <a:chExt cx="4017884" cy="2529546"/>
          </a:xfrm>
        </p:grpSpPr>
        <p:sp>
          <p:nvSpPr>
            <p:cNvPr id="124" name="Abgerundetes Rechteck 123"/>
            <p:cNvSpPr/>
            <p:nvPr/>
          </p:nvSpPr>
          <p:spPr>
            <a:xfrm>
              <a:off x="2514008" y="4211150"/>
              <a:ext cx="3485149" cy="22519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25" name="Gerade Verbindung mit Pfeil 124"/>
            <p:cNvCxnSpPr>
              <a:stCxn id="133" idx="3"/>
              <a:endCxn id="127" idx="1"/>
            </p:cNvCxnSpPr>
            <p:nvPr/>
          </p:nvCxnSpPr>
          <p:spPr>
            <a:xfrm>
              <a:off x="3990549" y="4881739"/>
              <a:ext cx="500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hteck 125"/>
            <p:cNvSpPr/>
            <p:nvPr/>
          </p:nvSpPr>
          <p:spPr>
            <a:xfrm>
              <a:off x="4017159" y="5554919"/>
              <a:ext cx="437232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4490616" y="4476153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5003385" y="4476153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Gerade Verbindung mit Pfeil 128"/>
            <p:cNvCxnSpPr>
              <a:stCxn id="127" idx="3"/>
              <a:endCxn id="128" idx="1"/>
            </p:cNvCxnSpPr>
            <p:nvPr/>
          </p:nvCxnSpPr>
          <p:spPr>
            <a:xfrm>
              <a:off x="4734687" y="4881739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lipse 129"/>
            <p:cNvSpPr/>
            <p:nvPr/>
          </p:nvSpPr>
          <p:spPr>
            <a:xfrm>
              <a:off x="5698598" y="5857480"/>
              <a:ext cx="209108" cy="2091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Gerade Verbindung mit Pfeil 130"/>
            <p:cNvCxnSpPr>
              <a:endCxn id="126" idx="1"/>
            </p:cNvCxnSpPr>
            <p:nvPr/>
          </p:nvCxnSpPr>
          <p:spPr>
            <a:xfrm>
              <a:off x="2323459" y="5960505"/>
              <a:ext cx="16937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hteck 131"/>
            <p:cNvSpPr/>
            <p:nvPr/>
          </p:nvSpPr>
          <p:spPr>
            <a:xfrm>
              <a:off x="3233705" y="4476153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3746475" y="4476153"/>
              <a:ext cx="244073" cy="811172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270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399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Gerade Verbindung mit Pfeil 133"/>
            <p:cNvCxnSpPr>
              <a:stCxn id="132" idx="3"/>
              <a:endCxn id="133" idx="1"/>
            </p:cNvCxnSpPr>
            <p:nvPr/>
          </p:nvCxnSpPr>
          <p:spPr>
            <a:xfrm>
              <a:off x="3477778" y="4881739"/>
              <a:ext cx="268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mit Pfeil 134"/>
            <p:cNvCxnSpPr>
              <a:stCxn id="130" idx="6"/>
            </p:cNvCxnSpPr>
            <p:nvPr/>
          </p:nvCxnSpPr>
          <p:spPr>
            <a:xfrm>
              <a:off x="5907708" y="5962034"/>
              <a:ext cx="4336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Ellipse 135"/>
            <p:cNvSpPr/>
            <p:nvPr/>
          </p:nvSpPr>
          <p:spPr>
            <a:xfrm>
              <a:off x="5408353" y="4833805"/>
              <a:ext cx="95868" cy="958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37" name="Gerade Verbindung mit Pfeil 136"/>
            <p:cNvCxnSpPr>
              <a:stCxn id="136" idx="2"/>
              <a:endCxn id="128" idx="3"/>
            </p:cNvCxnSpPr>
            <p:nvPr/>
          </p:nvCxnSpPr>
          <p:spPr>
            <a:xfrm flipH="1">
              <a:off x="5247458" y="4881739"/>
              <a:ext cx="1608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Freihandform 137"/>
            <p:cNvSpPr/>
            <p:nvPr/>
          </p:nvSpPr>
          <p:spPr>
            <a:xfrm>
              <a:off x="5454384" y="3933576"/>
              <a:ext cx="256540" cy="895887"/>
            </a:xfrm>
            <a:custGeom>
              <a:avLst/>
              <a:gdLst>
                <a:gd name="connsiteX0" fmla="*/ 0 w 256540"/>
                <a:gd name="connsiteY0" fmla="*/ 1414780 h 1414780"/>
                <a:gd name="connsiteX1" fmla="*/ 0 w 256540"/>
                <a:gd name="connsiteY1" fmla="*/ 256540 h 1414780"/>
                <a:gd name="connsiteX2" fmla="*/ 256540 w 256540"/>
                <a:gd name="connsiteY2" fmla="*/ 0 h 141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40" h="1414780">
                  <a:moveTo>
                    <a:pt x="0" y="1414780"/>
                  </a:moveTo>
                  <a:lnTo>
                    <a:pt x="0" y="256540"/>
                  </a:lnTo>
                  <a:lnTo>
                    <a:pt x="256540" y="0"/>
                  </a:lnTo>
                </a:path>
              </a:pathLst>
            </a:custGeom>
            <a:noFill/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39" name="Freihandform 138"/>
            <p:cNvSpPr/>
            <p:nvPr/>
          </p:nvSpPr>
          <p:spPr>
            <a:xfrm flipV="1">
              <a:off x="5499820" y="4877345"/>
              <a:ext cx="300375" cy="980135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1587640 h 1587640"/>
                <a:gd name="connsiteX1" fmla="*/ 1517302 w 1517302"/>
                <a:gd name="connsiteY1" fmla="*/ 1587640 h 1587640"/>
                <a:gd name="connsiteX2" fmla="*/ 1517302 w 1517302"/>
                <a:gd name="connsiteY2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1587640"/>
                  </a:move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40" name="Freihandform 139"/>
            <p:cNvSpPr/>
            <p:nvPr/>
          </p:nvSpPr>
          <p:spPr>
            <a:xfrm flipV="1">
              <a:off x="2655477" y="4877344"/>
              <a:ext cx="585031" cy="1078766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41" name="Gerade Verbindung mit Pfeil 140"/>
            <p:cNvCxnSpPr>
              <a:stCxn id="126" idx="3"/>
              <a:endCxn id="130" idx="2"/>
            </p:cNvCxnSpPr>
            <p:nvPr/>
          </p:nvCxnSpPr>
          <p:spPr>
            <a:xfrm>
              <a:off x="4454392" y="5960506"/>
              <a:ext cx="1244207" cy="15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49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IAV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Middelanis, Robin (TM-F)</dc:creator>
  <cp:lastModifiedBy>Middelanis, Robin (TM-F)</cp:lastModifiedBy>
  <cp:revision>2</cp:revision>
  <dcterms:created xsi:type="dcterms:W3CDTF">2019-07-18T14:22:39Z</dcterms:created>
  <dcterms:modified xsi:type="dcterms:W3CDTF">2019-07-31T14:50:58Z</dcterms:modified>
</cp:coreProperties>
</file>