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3060700"/>
  <p:notesSz cx="6858000" cy="9144000"/>
  <p:defaultTextStyle>
    <a:defPPr>
      <a:defRPr lang="de-DE"/>
    </a:defPPr>
    <a:lvl1pPr marL="0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1pPr>
    <a:lvl2pPr marL="293747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2pPr>
    <a:lvl3pPr marL="587495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3pPr>
    <a:lvl4pPr marL="881242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4pPr>
    <a:lvl5pPr marL="1174989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5pPr>
    <a:lvl6pPr marL="1468738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6pPr>
    <a:lvl7pPr marL="1762487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7pPr>
    <a:lvl8pPr marL="2056234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8pPr>
    <a:lvl9pPr marL="2349981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1027" y="19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7564" y="500909"/>
            <a:ext cx="6885386" cy="10655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7564" y="1607576"/>
            <a:ext cx="6885386" cy="7389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7" indent="0" algn="ctr">
              <a:buNone/>
              <a:defRPr sz="1800"/>
            </a:lvl3pPr>
            <a:lvl4pPr marL="1371536" indent="0" algn="ctr">
              <a:buNone/>
              <a:defRPr sz="1600"/>
            </a:lvl4pPr>
            <a:lvl5pPr marL="1828715" indent="0" algn="ctr">
              <a:buNone/>
              <a:defRPr sz="1600"/>
            </a:lvl5pPr>
            <a:lvl6pPr marL="2285894" indent="0" algn="ctr">
              <a:buNone/>
              <a:defRPr sz="1600"/>
            </a:lvl6pPr>
            <a:lvl7pPr marL="2743073" indent="0" algn="ctr">
              <a:buNone/>
              <a:defRPr sz="1600"/>
            </a:lvl7pPr>
            <a:lvl8pPr marL="3200252" indent="0" algn="ctr">
              <a:buNone/>
              <a:defRPr sz="1600"/>
            </a:lvl8pPr>
            <a:lvl9pPr marL="365743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5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1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69805" y="162957"/>
            <a:ext cx="1979548" cy="25938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1163" y="162957"/>
            <a:ext cx="5823888" cy="259380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378" y="763050"/>
            <a:ext cx="7918193" cy="12731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6378" y="2048263"/>
            <a:ext cx="7918193" cy="6695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2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1161" y="814769"/>
            <a:ext cx="3901719" cy="19419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7634" y="814769"/>
            <a:ext cx="3901719" cy="19419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8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357" y="162955"/>
            <a:ext cx="7918193" cy="5915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357" y="750299"/>
            <a:ext cx="3883786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7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357" y="1118006"/>
            <a:ext cx="3883786" cy="1644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7637" y="750299"/>
            <a:ext cx="3902914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7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7637" y="1118006"/>
            <a:ext cx="3902914" cy="1644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5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357" y="204047"/>
            <a:ext cx="2960954" cy="714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2917" y="440687"/>
            <a:ext cx="4647634" cy="2175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2357" y="918212"/>
            <a:ext cx="2960954" cy="1701097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399"/>
            </a:lvl2pPr>
            <a:lvl3pPr marL="914357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357" y="204047"/>
            <a:ext cx="2960954" cy="714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902917" y="440687"/>
            <a:ext cx="4647634" cy="2175081"/>
          </a:xfrm>
        </p:spPr>
        <p:txBody>
          <a:bodyPr/>
          <a:lstStyle>
            <a:lvl1pPr marL="0" indent="0">
              <a:buNone/>
              <a:defRPr sz="3200"/>
            </a:lvl1pPr>
            <a:lvl2pPr marL="457179" indent="0">
              <a:buNone/>
              <a:defRPr sz="2800"/>
            </a:lvl2pPr>
            <a:lvl3pPr marL="914357" indent="0">
              <a:buNone/>
              <a:defRPr sz="2400"/>
            </a:lvl3pPr>
            <a:lvl4pPr marL="1371536" indent="0">
              <a:buNone/>
              <a:defRPr sz="2000"/>
            </a:lvl4pPr>
            <a:lvl5pPr marL="1828715" indent="0">
              <a:buNone/>
              <a:defRPr sz="2000"/>
            </a:lvl5pPr>
            <a:lvl6pPr marL="2285894" indent="0">
              <a:buNone/>
              <a:defRPr sz="2000"/>
            </a:lvl6pPr>
            <a:lvl7pPr marL="2743073" indent="0">
              <a:buNone/>
              <a:defRPr sz="2000"/>
            </a:lvl7pPr>
            <a:lvl8pPr marL="3200252" indent="0">
              <a:buNone/>
              <a:defRPr sz="2000"/>
            </a:lvl8pPr>
            <a:lvl9pPr marL="365743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2357" y="918212"/>
            <a:ext cx="2960954" cy="1701097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399"/>
            </a:lvl2pPr>
            <a:lvl3pPr marL="914357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1161" y="162955"/>
            <a:ext cx="7918193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1161" y="814769"/>
            <a:ext cx="7918193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1160" y="2836816"/>
            <a:ext cx="206561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41046" y="2836816"/>
            <a:ext cx="3098423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83737" y="2836816"/>
            <a:ext cx="206561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5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4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0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4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ihandform 151"/>
          <p:cNvSpPr/>
          <p:nvPr/>
        </p:nvSpPr>
        <p:spPr>
          <a:xfrm>
            <a:off x="4392615" y="21253"/>
            <a:ext cx="256540" cy="550161"/>
          </a:xfrm>
          <a:custGeom>
            <a:avLst/>
            <a:gdLst>
              <a:gd name="connsiteX0" fmla="*/ 0 w 256540"/>
              <a:gd name="connsiteY0" fmla="*/ 1414780 h 1414780"/>
              <a:gd name="connsiteX1" fmla="*/ 0 w 256540"/>
              <a:gd name="connsiteY1" fmla="*/ 256540 h 1414780"/>
              <a:gd name="connsiteX2" fmla="*/ 256540 w 256540"/>
              <a:gd name="connsiteY2" fmla="*/ 0 h 1414780"/>
              <a:gd name="connsiteX0" fmla="*/ 0 w 256540"/>
              <a:gd name="connsiteY0" fmla="*/ 692785 h 692785"/>
              <a:gd name="connsiteX1" fmla="*/ 0 w 256540"/>
              <a:gd name="connsiteY1" fmla="*/ 256540 h 692785"/>
              <a:gd name="connsiteX2" fmla="*/ 256540 w 256540"/>
              <a:gd name="connsiteY2" fmla="*/ 0 h 69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40" h="692785">
                <a:moveTo>
                  <a:pt x="0" y="692785"/>
                </a:moveTo>
                <a:lnTo>
                  <a:pt x="0" y="256540"/>
                </a:lnTo>
                <a:lnTo>
                  <a:pt x="256540" y="0"/>
                </a:lnTo>
              </a:path>
            </a:pathLst>
          </a:cu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Abgerundetes Rechteck 112"/>
          <p:cNvSpPr/>
          <p:nvPr/>
        </p:nvSpPr>
        <p:spPr>
          <a:xfrm>
            <a:off x="4325641" y="429430"/>
            <a:ext cx="155323" cy="22519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3" name="Freihandform 152"/>
          <p:cNvSpPr/>
          <p:nvPr/>
        </p:nvSpPr>
        <p:spPr>
          <a:xfrm>
            <a:off x="4461195" y="21253"/>
            <a:ext cx="256540" cy="589495"/>
          </a:xfrm>
          <a:custGeom>
            <a:avLst/>
            <a:gdLst>
              <a:gd name="connsiteX0" fmla="*/ 0 w 256540"/>
              <a:gd name="connsiteY0" fmla="*/ 1414780 h 1414780"/>
              <a:gd name="connsiteX1" fmla="*/ 0 w 256540"/>
              <a:gd name="connsiteY1" fmla="*/ 256540 h 1414780"/>
              <a:gd name="connsiteX2" fmla="*/ 256540 w 256540"/>
              <a:gd name="connsiteY2" fmla="*/ 0 h 1414780"/>
              <a:gd name="connsiteX0" fmla="*/ 0 w 256540"/>
              <a:gd name="connsiteY0" fmla="*/ 692785 h 692785"/>
              <a:gd name="connsiteX1" fmla="*/ 0 w 256540"/>
              <a:gd name="connsiteY1" fmla="*/ 256540 h 692785"/>
              <a:gd name="connsiteX2" fmla="*/ 256540 w 256540"/>
              <a:gd name="connsiteY2" fmla="*/ 0 h 692785"/>
              <a:gd name="connsiteX0" fmla="*/ 0 w 258445"/>
              <a:gd name="connsiteY0" fmla="*/ 730885 h 730885"/>
              <a:gd name="connsiteX1" fmla="*/ 1905 w 258445"/>
              <a:gd name="connsiteY1" fmla="*/ 256540 h 730885"/>
              <a:gd name="connsiteX2" fmla="*/ 258445 w 258445"/>
              <a:gd name="connsiteY2" fmla="*/ 0 h 730885"/>
              <a:gd name="connsiteX0" fmla="*/ 0 w 256540"/>
              <a:gd name="connsiteY0" fmla="*/ 742315 h 742315"/>
              <a:gd name="connsiteX1" fmla="*/ 0 w 256540"/>
              <a:gd name="connsiteY1" fmla="*/ 256540 h 742315"/>
              <a:gd name="connsiteX2" fmla="*/ 256540 w 256540"/>
              <a:gd name="connsiteY2" fmla="*/ 0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40" h="742315">
                <a:moveTo>
                  <a:pt x="0" y="742315"/>
                </a:moveTo>
                <a:lnTo>
                  <a:pt x="0" y="256540"/>
                </a:lnTo>
                <a:lnTo>
                  <a:pt x="256540" y="0"/>
                </a:lnTo>
              </a:path>
            </a:pathLst>
          </a:cu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6" name="Abgerundetes Rechteck 115"/>
          <p:cNvSpPr/>
          <p:nvPr/>
        </p:nvSpPr>
        <p:spPr>
          <a:xfrm>
            <a:off x="4391659" y="476650"/>
            <a:ext cx="155323" cy="22519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495747" y="526461"/>
            <a:ext cx="3485149" cy="22519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65" name="Gruppieren 164"/>
          <p:cNvGrpSpPr/>
          <p:nvPr/>
        </p:nvGrpSpPr>
        <p:grpSpPr>
          <a:xfrm>
            <a:off x="76023" y="1652447"/>
            <a:ext cx="229175" cy="1226087"/>
            <a:chOff x="703095" y="1892195"/>
            <a:chExt cx="229175" cy="1226087"/>
          </a:xfrm>
        </p:grpSpPr>
        <p:grpSp>
          <p:nvGrpSpPr>
            <p:cNvPr id="5" name="Gruppieren 4"/>
            <p:cNvGrpSpPr/>
            <p:nvPr/>
          </p:nvGrpSpPr>
          <p:grpSpPr>
            <a:xfrm>
              <a:off x="729297" y="1927839"/>
              <a:ext cx="176767" cy="1164611"/>
              <a:chOff x="214075" y="53090"/>
              <a:chExt cx="194216" cy="1359842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703095" y="1892195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cxnSp>
        <p:nvCxnSpPr>
          <p:cNvPr id="30" name="Gerade Verbindung mit Pfeil 29"/>
          <p:cNvCxnSpPr>
            <a:stCxn id="75" idx="3"/>
            <a:endCxn id="55" idx="1"/>
          </p:cNvCxnSpPr>
          <p:nvPr/>
        </p:nvCxnSpPr>
        <p:spPr>
          <a:xfrm>
            <a:off x="1972287" y="1197050"/>
            <a:ext cx="5000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998898" y="1870230"/>
            <a:ext cx="437232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(1x1 </a:t>
            </a:r>
          </a:p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Conv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1D)</a:t>
            </a:r>
          </a:p>
        </p:txBody>
      </p:sp>
      <p:sp>
        <p:nvSpPr>
          <p:cNvPr id="55" name="Rechteck 54"/>
          <p:cNvSpPr/>
          <p:nvPr/>
        </p:nvSpPr>
        <p:spPr>
          <a:xfrm>
            <a:off x="2472354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Conv</a:t>
            </a:r>
            <a:r>
              <a:rPr lang="de-DE" sz="1399" dirty="0">
                <a:solidFill>
                  <a:schemeClr val="tx1"/>
                </a:solidFill>
              </a:rPr>
              <a:t> 1D</a:t>
            </a:r>
          </a:p>
        </p:txBody>
      </p:sp>
      <p:sp>
        <p:nvSpPr>
          <p:cNvPr id="56" name="Rechteck 55"/>
          <p:cNvSpPr/>
          <p:nvPr/>
        </p:nvSpPr>
        <p:spPr>
          <a:xfrm>
            <a:off x="2985123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ReLU</a:t>
            </a:r>
            <a:endParaRPr lang="de-DE" sz="1399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/>
          <p:cNvCxnSpPr>
            <a:stCxn id="55" idx="3"/>
            <a:endCxn id="56" idx="1"/>
          </p:cNvCxnSpPr>
          <p:nvPr/>
        </p:nvCxnSpPr>
        <p:spPr>
          <a:xfrm>
            <a:off x="2716426" y="1197050"/>
            <a:ext cx="268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3680337" y="2172791"/>
            <a:ext cx="209108" cy="209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3" name="Gerade Verbindung mit Pfeil 72"/>
          <p:cNvCxnSpPr>
            <a:endCxn id="59" idx="1"/>
          </p:cNvCxnSpPr>
          <p:nvPr/>
        </p:nvCxnSpPr>
        <p:spPr>
          <a:xfrm>
            <a:off x="305198" y="2275816"/>
            <a:ext cx="16937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215444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Conv</a:t>
            </a:r>
            <a:r>
              <a:rPr lang="de-DE" sz="1399" dirty="0">
                <a:solidFill>
                  <a:schemeClr val="tx1"/>
                </a:solidFill>
              </a:rPr>
              <a:t> 1D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28214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ReLU</a:t>
            </a:r>
            <a:endParaRPr lang="de-DE" sz="1399" dirty="0">
              <a:solidFill>
                <a:schemeClr val="tx1"/>
              </a:solidFill>
            </a:endParaRPr>
          </a:p>
        </p:txBody>
      </p:sp>
      <p:cxnSp>
        <p:nvCxnSpPr>
          <p:cNvPr id="76" name="Gerade Verbindung mit Pfeil 75"/>
          <p:cNvCxnSpPr>
            <a:stCxn id="74" idx="3"/>
            <a:endCxn id="75" idx="1"/>
          </p:cNvCxnSpPr>
          <p:nvPr/>
        </p:nvCxnSpPr>
        <p:spPr>
          <a:xfrm>
            <a:off x="1459517" y="1197050"/>
            <a:ext cx="268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0" idx="6"/>
          </p:cNvCxnSpPr>
          <p:nvPr/>
        </p:nvCxnSpPr>
        <p:spPr>
          <a:xfrm>
            <a:off x="3889446" y="2277345"/>
            <a:ext cx="433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390092" y="1149116"/>
            <a:ext cx="95868" cy="95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7" name="Gerade Verbindung mit Pfeil 106"/>
          <p:cNvCxnSpPr>
            <a:stCxn id="106" idx="2"/>
            <a:endCxn id="56" idx="3"/>
          </p:cNvCxnSpPr>
          <p:nvPr/>
        </p:nvCxnSpPr>
        <p:spPr>
          <a:xfrm flipH="1">
            <a:off x="3229196" y="1197050"/>
            <a:ext cx="16089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4883417" y="526461"/>
            <a:ext cx="3485149" cy="22519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0" name="Gerade Verbindung mit Pfeil 119"/>
          <p:cNvCxnSpPr>
            <a:stCxn id="132" idx="3"/>
            <a:endCxn id="125" idx="1"/>
          </p:cNvCxnSpPr>
          <p:nvPr/>
        </p:nvCxnSpPr>
        <p:spPr>
          <a:xfrm>
            <a:off x="6359956" y="1197050"/>
            <a:ext cx="5000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ihandform 121"/>
          <p:cNvSpPr/>
          <p:nvPr/>
        </p:nvSpPr>
        <p:spPr>
          <a:xfrm flipV="1">
            <a:off x="5030785" y="1192655"/>
            <a:ext cx="585031" cy="1078766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302" h="1587640">
                <a:moveTo>
                  <a:pt x="0" y="0"/>
                </a:moveTo>
                <a:lnTo>
                  <a:pt x="0" y="1587640"/>
                </a:lnTo>
                <a:lnTo>
                  <a:pt x="1517302" y="158764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860023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Conv</a:t>
            </a:r>
            <a:r>
              <a:rPr lang="de-DE" sz="1399" dirty="0">
                <a:solidFill>
                  <a:schemeClr val="tx1"/>
                </a:solidFill>
              </a:rPr>
              <a:t> 1D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7372792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ReLU</a:t>
            </a:r>
            <a:endParaRPr lang="de-DE" sz="1399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26"/>
          <p:cNvCxnSpPr>
            <a:stCxn id="125" idx="3"/>
            <a:endCxn id="126" idx="1"/>
          </p:cNvCxnSpPr>
          <p:nvPr/>
        </p:nvCxnSpPr>
        <p:spPr>
          <a:xfrm>
            <a:off x="7104095" y="1197050"/>
            <a:ext cx="268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8088629" y="2165930"/>
            <a:ext cx="209108" cy="209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5603114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Conv</a:t>
            </a:r>
            <a:r>
              <a:rPr lang="de-DE" sz="1399" dirty="0">
                <a:solidFill>
                  <a:schemeClr val="tx1"/>
                </a:solidFill>
              </a:rPr>
              <a:t> 1D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6115883" y="791464"/>
            <a:ext cx="244073" cy="81117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99" dirty="0" err="1">
                <a:solidFill>
                  <a:schemeClr val="tx1"/>
                </a:solidFill>
              </a:rPr>
              <a:t>ReLU</a:t>
            </a:r>
            <a:endParaRPr lang="de-DE" sz="1399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32"/>
          <p:cNvCxnSpPr>
            <a:stCxn id="131" idx="3"/>
            <a:endCxn id="132" idx="1"/>
          </p:cNvCxnSpPr>
          <p:nvPr/>
        </p:nvCxnSpPr>
        <p:spPr>
          <a:xfrm>
            <a:off x="5847186" y="1197050"/>
            <a:ext cx="268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7777761" y="1149116"/>
            <a:ext cx="95868" cy="95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37" name="Gerade Verbindung mit Pfeil 136"/>
          <p:cNvCxnSpPr>
            <a:stCxn id="136" idx="2"/>
            <a:endCxn id="126" idx="3"/>
          </p:cNvCxnSpPr>
          <p:nvPr/>
        </p:nvCxnSpPr>
        <p:spPr>
          <a:xfrm flipH="1">
            <a:off x="7616865" y="1197050"/>
            <a:ext cx="16089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4554553" y="2275816"/>
            <a:ext cx="3521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8" idx="6"/>
            <a:endCxn id="34" idx="1"/>
          </p:cNvCxnSpPr>
          <p:nvPr/>
        </p:nvCxnSpPr>
        <p:spPr>
          <a:xfrm>
            <a:off x="8531815" y="2270484"/>
            <a:ext cx="133383" cy="2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uppieren 165"/>
          <p:cNvGrpSpPr/>
          <p:nvPr/>
        </p:nvGrpSpPr>
        <p:grpSpPr>
          <a:xfrm>
            <a:off x="8951338" y="1657440"/>
            <a:ext cx="229175" cy="1226087"/>
            <a:chOff x="7407745" y="1774630"/>
            <a:chExt cx="229175" cy="1226087"/>
          </a:xfrm>
        </p:grpSpPr>
        <p:sp>
          <p:nvSpPr>
            <p:cNvPr id="32" name="Abgerundetes Rechteck 31"/>
            <p:cNvSpPr/>
            <p:nvPr/>
          </p:nvSpPr>
          <p:spPr>
            <a:xfrm>
              <a:off x="7407745" y="1774630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7433948" y="1804435"/>
              <a:ext cx="176767" cy="1164611"/>
              <a:chOff x="6791021" y="53090"/>
              <a:chExt cx="194216" cy="1359842"/>
            </a:xfrm>
          </p:grpSpPr>
          <p:sp>
            <p:nvSpPr>
              <p:cNvPr id="36" name="Raute 35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7" name="Raute 36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8" name="Raute 37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9" name="Raute 38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" name="Raute 39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1" name="Raute 40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4" name="Abgerundetes Rechteck 33"/>
          <p:cNvSpPr/>
          <p:nvPr/>
        </p:nvSpPr>
        <p:spPr>
          <a:xfrm>
            <a:off x="8665198" y="1864898"/>
            <a:ext cx="101940" cy="8166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8767139" y="2270485"/>
            <a:ext cx="1766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lipse 167"/>
          <p:cNvSpPr/>
          <p:nvPr/>
        </p:nvSpPr>
        <p:spPr>
          <a:xfrm>
            <a:off x="8435947" y="2222550"/>
            <a:ext cx="95868" cy="958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69" name="Gerade Verbindung mit Pfeil 168"/>
          <p:cNvCxnSpPr>
            <a:stCxn id="168" idx="2"/>
            <a:endCxn id="128" idx="6"/>
          </p:cNvCxnSpPr>
          <p:nvPr/>
        </p:nvCxnSpPr>
        <p:spPr>
          <a:xfrm flipH="1">
            <a:off x="8297737" y="2270484"/>
            <a:ext cx="13821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ihandform 146"/>
          <p:cNvSpPr/>
          <p:nvPr/>
        </p:nvSpPr>
        <p:spPr>
          <a:xfrm>
            <a:off x="3436123" y="21254"/>
            <a:ext cx="256540" cy="1123519"/>
          </a:xfrm>
          <a:custGeom>
            <a:avLst/>
            <a:gdLst>
              <a:gd name="connsiteX0" fmla="*/ 0 w 256540"/>
              <a:gd name="connsiteY0" fmla="*/ 1414780 h 1414780"/>
              <a:gd name="connsiteX1" fmla="*/ 0 w 256540"/>
              <a:gd name="connsiteY1" fmla="*/ 256540 h 1414780"/>
              <a:gd name="connsiteX2" fmla="*/ 256540 w 256540"/>
              <a:gd name="connsiteY2" fmla="*/ 0 h 14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40" h="1414780">
                <a:moveTo>
                  <a:pt x="0" y="1414780"/>
                </a:moveTo>
                <a:lnTo>
                  <a:pt x="0" y="256540"/>
                </a:lnTo>
                <a:lnTo>
                  <a:pt x="256540" y="0"/>
                </a:lnTo>
              </a:path>
            </a:pathLst>
          </a:cu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5" name="Freihandform 154"/>
          <p:cNvSpPr/>
          <p:nvPr/>
        </p:nvSpPr>
        <p:spPr>
          <a:xfrm>
            <a:off x="7819373" y="21254"/>
            <a:ext cx="256540" cy="1123519"/>
          </a:xfrm>
          <a:custGeom>
            <a:avLst/>
            <a:gdLst>
              <a:gd name="connsiteX0" fmla="*/ 0 w 256540"/>
              <a:gd name="connsiteY0" fmla="*/ 1414780 h 1414780"/>
              <a:gd name="connsiteX1" fmla="*/ 0 w 256540"/>
              <a:gd name="connsiteY1" fmla="*/ 256540 h 1414780"/>
              <a:gd name="connsiteX2" fmla="*/ 256540 w 256540"/>
              <a:gd name="connsiteY2" fmla="*/ 0 h 14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40" h="1414780">
                <a:moveTo>
                  <a:pt x="0" y="1414780"/>
                </a:moveTo>
                <a:lnTo>
                  <a:pt x="0" y="256540"/>
                </a:lnTo>
                <a:lnTo>
                  <a:pt x="256540" y="0"/>
                </a:lnTo>
              </a:path>
            </a:pathLst>
          </a:cu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0" name="Freihandform 169"/>
          <p:cNvSpPr/>
          <p:nvPr/>
        </p:nvSpPr>
        <p:spPr>
          <a:xfrm>
            <a:off x="8475653" y="21254"/>
            <a:ext cx="256540" cy="2201296"/>
          </a:xfrm>
          <a:custGeom>
            <a:avLst/>
            <a:gdLst>
              <a:gd name="connsiteX0" fmla="*/ 0 w 256540"/>
              <a:gd name="connsiteY0" fmla="*/ 1414780 h 1414780"/>
              <a:gd name="connsiteX1" fmla="*/ 0 w 256540"/>
              <a:gd name="connsiteY1" fmla="*/ 256540 h 1414780"/>
              <a:gd name="connsiteX2" fmla="*/ 256540 w 256540"/>
              <a:gd name="connsiteY2" fmla="*/ 0 h 1414780"/>
              <a:gd name="connsiteX0" fmla="*/ 10160 w 256540"/>
              <a:gd name="connsiteY0" fmla="*/ 2748542 h 2748542"/>
              <a:gd name="connsiteX1" fmla="*/ 0 w 256540"/>
              <a:gd name="connsiteY1" fmla="*/ 256540 h 2748542"/>
              <a:gd name="connsiteX2" fmla="*/ 256540 w 256540"/>
              <a:gd name="connsiteY2" fmla="*/ 0 h 27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40" h="2748542">
                <a:moveTo>
                  <a:pt x="10160" y="2748542"/>
                </a:moveTo>
                <a:cubicBezTo>
                  <a:pt x="6773" y="1917875"/>
                  <a:pt x="3387" y="1087207"/>
                  <a:pt x="0" y="256540"/>
                </a:cubicBezTo>
                <a:lnTo>
                  <a:pt x="256540" y="0"/>
                </a:lnTo>
              </a:path>
            </a:pathLst>
          </a:custGeom>
          <a:noFill/>
          <a:ln w="28575" cmpd="sng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7" name="Freihandform 76"/>
          <p:cNvSpPr/>
          <p:nvPr/>
        </p:nvSpPr>
        <p:spPr>
          <a:xfrm flipV="1">
            <a:off x="3481558" y="1192655"/>
            <a:ext cx="300375" cy="980135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  <a:gd name="connsiteX0" fmla="*/ 0 w 1517302"/>
              <a:gd name="connsiteY0" fmla="*/ 1587640 h 1587640"/>
              <a:gd name="connsiteX1" fmla="*/ 1517302 w 1517302"/>
              <a:gd name="connsiteY1" fmla="*/ 1587640 h 1587640"/>
              <a:gd name="connsiteX2" fmla="*/ 1517302 w 1517302"/>
              <a:gd name="connsiteY2" fmla="*/ 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302" h="1587640">
                <a:moveTo>
                  <a:pt x="0" y="1587640"/>
                </a:moveTo>
                <a:lnTo>
                  <a:pt x="1517302" y="1587640"/>
                </a:lnTo>
                <a:lnTo>
                  <a:pt x="151730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8" name="Freihandform 77"/>
          <p:cNvSpPr/>
          <p:nvPr/>
        </p:nvSpPr>
        <p:spPr>
          <a:xfrm flipV="1">
            <a:off x="7880747" y="1192655"/>
            <a:ext cx="300375" cy="980135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  <a:gd name="connsiteX0" fmla="*/ 0 w 1517302"/>
              <a:gd name="connsiteY0" fmla="*/ 1587640 h 1587640"/>
              <a:gd name="connsiteX1" fmla="*/ 1517302 w 1517302"/>
              <a:gd name="connsiteY1" fmla="*/ 1587640 h 1587640"/>
              <a:gd name="connsiteX2" fmla="*/ 1517302 w 1517302"/>
              <a:gd name="connsiteY2" fmla="*/ 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302" h="1587640">
                <a:moveTo>
                  <a:pt x="0" y="1587640"/>
                </a:moveTo>
                <a:lnTo>
                  <a:pt x="1517302" y="1587640"/>
                </a:lnTo>
                <a:lnTo>
                  <a:pt x="151730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4" name="Freihandform 83"/>
          <p:cNvSpPr/>
          <p:nvPr/>
        </p:nvSpPr>
        <p:spPr>
          <a:xfrm flipV="1">
            <a:off x="637216" y="1192655"/>
            <a:ext cx="585031" cy="1078766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302" h="1587640">
                <a:moveTo>
                  <a:pt x="0" y="0"/>
                </a:moveTo>
                <a:lnTo>
                  <a:pt x="0" y="1587640"/>
                </a:lnTo>
                <a:lnTo>
                  <a:pt x="1517302" y="158764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85" name="Gerade Verbindung mit Pfeil 84"/>
          <p:cNvCxnSpPr>
            <a:stCxn id="59" idx="3"/>
            <a:endCxn id="70" idx="2"/>
          </p:cNvCxnSpPr>
          <p:nvPr/>
        </p:nvCxnSpPr>
        <p:spPr>
          <a:xfrm>
            <a:off x="2436130" y="2275816"/>
            <a:ext cx="1244207" cy="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Middelanis, Robin (TM-F)</dc:creator>
  <cp:lastModifiedBy>Middelanis, Robin (TM-F)</cp:lastModifiedBy>
  <cp:revision>7</cp:revision>
  <dcterms:created xsi:type="dcterms:W3CDTF">2019-05-27T11:31:01Z</dcterms:created>
  <dcterms:modified xsi:type="dcterms:W3CDTF">2019-05-27T12:15:18Z</dcterms:modified>
</cp:coreProperties>
</file>