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580063" cy="3060700"/>
  <p:notesSz cx="6858000" cy="9144000"/>
  <p:defaultTextStyle>
    <a:defPPr>
      <a:defRPr lang="de-DE"/>
    </a:defPPr>
    <a:lvl1pPr marL="0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1pPr>
    <a:lvl2pPr marL="293747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2pPr>
    <a:lvl3pPr marL="587495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3pPr>
    <a:lvl4pPr marL="881242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4pPr>
    <a:lvl5pPr marL="1174989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5pPr>
    <a:lvl6pPr marL="1468738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6pPr>
    <a:lvl7pPr marL="1762487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7pPr>
    <a:lvl8pPr marL="2056234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8pPr>
    <a:lvl9pPr marL="2349981" algn="l" defTabSz="587495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8" autoAdjust="0"/>
    <p:restoredTop sz="94660"/>
  </p:normalViewPr>
  <p:slideViewPr>
    <p:cSldViewPr snapToGrid="0">
      <p:cViewPr>
        <p:scale>
          <a:sx n="125" d="100"/>
          <a:sy n="125" d="100"/>
        </p:scale>
        <p:origin x="1805" y="16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7508" y="500910"/>
            <a:ext cx="4185048" cy="10655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7508" y="1607576"/>
            <a:ext cx="4185048" cy="7389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9" indent="0" algn="ctr">
              <a:buNone/>
              <a:defRPr sz="2000"/>
            </a:lvl2pPr>
            <a:lvl3pPr marL="914357" indent="0" algn="ctr">
              <a:buNone/>
              <a:defRPr sz="1800"/>
            </a:lvl3pPr>
            <a:lvl4pPr marL="1371536" indent="0" algn="ctr">
              <a:buNone/>
              <a:defRPr sz="1600"/>
            </a:lvl4pPr>
            <a:lvl5pPr marL="1828715" indent="0" algn="ctr">
              <a:buNone/>
              <a:defRPr sz="1600"/>
            </a:lvl5pPr>
            <a:lvl6pPr marL="2285894" indent="0" algn="ctr">
              <a:buNone/>
              <a:defRPr sz="1600"/>
            </a:lvl6pPr>
            <a:lvl7pPr marL="2743073" indent="0" algn="ctr">
              <a:buNone/>
              <a:defRPr sz="1600"/>
            </a:lvl7pPr>
            <a:lvl8pPr marL="3200252" indent="0" algn="ctr">
              <a:buNone/>
              <a:defRPr sz="1600"/>
            </a:lvl8pPr>
            <a:lvl9pPr marL="365743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5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1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993233" y="162957"/>
            <a:ext cx="1203201" cy="259380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83631" y="162957"/>
            <a:ext cx="3539853" cy="259380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94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723" y="763050"/>
            <a:ext cx="4812805" cy="12731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0723" y="2048263"/>
            <a:ext cx="4812805" cy="6695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2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3630" y="814769"/>
            <a:ext cx="2371527" cy="194198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24907" y="814769"/>
            <a:ext cx="2371527" cy="194198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80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357" y="162955"/>
            <a:ext cx="4812805" cy="59159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4357" y="750300"/>
            <a:ext cx="2360627" cy="3677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7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4357" y="1118006"/>
            <a:ext cx="2360627" cy="1644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824908" y="750300"/>
            <a:ext cx="2372254" cy="3677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7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824908" y="1118006"/>
            <a:ext cx="2372254" cy="1644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4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5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357" y="204047"/>
            <a:ext cx="1799715" cy="714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72256" y="440688"/>
            <a:ext cx="2824906" cy="21750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4357" y="918213"/>
            <a:ext cx="1799715" cy="1701097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399"/>
            </a:lvl2pPr>
            <a:lvl3pPr marL="914357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4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357" y="204047"/>
            <a:ext cx="1799715" cy="714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72256" y="440688"/>
            <a:ext cx="2824906" cy="2175081"/>
          </a:xfrm>
        </p:spPr>
        <p:txBody>
          <a:bodyPr/>
          <a:lstStyle>
            <a:lvl1pPr marL="0" indent="0">
              <a:buNone/>
              <a:defRPr sz="3200"/>
            </a:lvl1pPr>
            <a:lvl2pPr marL="457179" indent="0">
              <a:buNone/>
              <a:defRPr sz="2800"/>
            </a:lvl2pPr>
            <a:lvl3pPr marL="914357" indent="0">
              <a:buNone/>
              <a:defRPr sz="2400"/>
            </a:lvl3pPr>
            <a:lvl4pPr marL="1371536" indent="0">
              <a:buNone/>
              <a:defRPr sz="2000"/>
            </a:lvl4pPr>
            <a:lvl5pPr marL="1828715" indent="0">
              <a:buNone/>
              <a:defRPr sz="2000"/>
            </a:lvl5pPr>
            <a:lvl6pPr marL="2285894" indent="0">
              <a:buNone/>
              <a:defRPr sz="2000"/>
            </a:lvl6pPr>
            <a:lvl7pPr marL="2743073" indent="0">
              <a:buNone/>
              <a:defRPr sz="2000"/>
            </a:lvl7pPr>
            <a:lvl8pPr marL="3200252" indent="0">
              <a:buNone/>
              <a:defRPr sz="2000"/>
            </a:lvl8pPr>
            <a:lvl9pPr marL="365743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4357" y="918213"/>
            <a:ext cx="1799715" cy="1701097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399"/>
            </a:lvl2pPr>
            <a:lvl3pPr marL="914357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3630" y="162955"/>
            <a:ext cx="4812805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3630" y="814769"/>
            <a:ext cx="4812805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83629" y="2836816"/>
            <a:ext cx="12555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8782-B211-4F39-8AD0-079877C28FE3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48397" y="2836816"/>
            <a:ext cx="1883271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940919" y="2836816"/>
            <a:ext cx="12555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CD2E-B960-4CD6-A1FA-2674686D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9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5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7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6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4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3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2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0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0" indent="-228590" algn="l" defTabSz="9143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6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5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4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3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2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0" algn="l" defTabSz="9143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>
            <a:off x="37542" y="82214"/>
            <a:ext cx="5508477" cy="2862274"/>
            <a:chOff x="-1724202" y="21254"/>
            <a:chExt cx="5508477" cy="2862274"/>
          </a:xfrm>
        </p:grpSpPr>
        <p:sp>
          <p:nvSpPr>
            <p:cNvPr id="152" name="Freihandform 151"/>
            <p:cNvSpPr/>
            <p:nvPr/>
          </p:nvSpPr>
          <p:spPr>
            <a:xfrm>
              <a:off x="2592390" y="21254"/>
              <a:ext cx="256540" cy="550161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  <a:gd name="connsiteX0" fmla="*/ 0 w 256540"/>
                <a:gd name="connsiteY0" fmla="*/ 692785 h 692785"/>
                <a:gd name="connsiteX1" fmla="*/ 0 w 256540"/>
                <a:gd name="connsiteY1" fmla="*/ 256540 h 692785"/>
                <a:gd name="connsiteX2" fmla="*/ 256540 w 256540"/>
                <a:gd name="connsiteY2" fmla="*/ 0 h 69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692785">
                  <a:moveTo>
                    <a:pt x="0" y="692785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2525417" y="429430"/>
              <a:ext cx="155323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3" name="Freihandform 152"/>
            <p:cNvSpPr/>
            <p:nvPr/>
          </p:nvSpPr>
          <p:spPr>
            <a:xfrm>
              <a:off x="2660970" y="21254"/>
              <a:ext cx="256540" cy="589495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  <a:gd name="connsiteX0" fmla="*/ 0 w 256540"/>
                <a:gd name="connsiteY0" fmla="*/ 692785 h 692785"/>
                <a:gd name="connsiteX1" fmla="*/ 0 w 256540"/>
                <a:gd name="connsiteY1" fmla="*/ 256540 h 692785"/>
                <a:gd name="connsiteX2" fmla="*/ 256540 w 256540"/>
                <a:gd name="connsiteY2" fmla="*/ 0 h 692785"/>
                <a:gd name="connsiteX0" fmla="*/ 0 w 258445"/>
                <a:gd name="connsiteY0" fmla="*/ 730885 h 730885"/>
                <a:gd name="connsiteX1" fmla="*/ 1905 w 258445"/>
                <a:gd name="connsiteY1" fmla="*/ 256540 h 730885"/>
                <a:gd name="connsiteX2" fmla="*/ 258445 w 258445"/>
                <a:gd name="connsiteY2" fmla="*/ 0 h 730885"/>
                <a:gd name="connsiteX0" fmla="*/ 0 w 256540"/>
                <a:gd name="connsiteY0" fmla="*/ 742315 h 742315"/>
                <a:gd name="connsiteX1" fmla="*/ 0 w 256540"/>
                <a:gd name="connsiteY1" fmla="*/ 256540 h 742315"/>
                <a:gd name="connsiteX2" fmla="*/ 256540 w 256540"/>
                <a:gd name="connsiteY2" fmla="*/ 0 h 74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742315">
                  <a:moveTo>
                    <a:pt x="0" y="742315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2591435" y="476650"/>
              <a:ext cx="155323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-1304478" y="526461"/>
              <a:ext cx="3485149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65" name="Gruppieren 164"/>
            <p:cNvGrpSpPr/>
            <p:nvPr/>
          </p:nvGrpSpPr>
          <p:grpSpPr>
            <a:xfrm>
              <a:off x="-1724202" y="1652448"/>
              <a:ext cx="229175" cy="1226087"/>
              <a:chOff x="703095" y="1892195"/>
              <a:chExt cx="229175" cy="1226087"/>
            </a:xfrm>
          </p:grpSpPr>
          <p:grpSp>
            <p:nvGrpSpPr>
              <p:cNvPr id="5" name="Gruppieren 4"/>
              <p:cNvGrpSpPr/>
              <p:nvPr/>
            </p:nvGrpSpPr>
            <p:grpSpPr>
              <a:xfrm>
                <a:off x="729297" y="1927839"/>
                <a:ext cx="176767" cy="1164611"/>
                <a:chOff x="214075" y="53090"/>
                <a:chExt cx="194216" cy="135984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214075" y="53090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214075" y="287681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214075" y="514943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>
                  <a:off x="214075" y="749534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14075" y="984125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" name="Ellipse 46"/>
                <p:cNvSpPr/>
                <p:nvPr/>
              </p:nvSpPr>
              <p:spPr>
                <a:xfrm>
                  <a:off x="214075" y="1218716"/>
                  <a:ext cx="194216" cy="19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Abgerundetes Rechteck 23"/>
              <p:cNvSpPr/>
              <p:nvPr/>
            </p:nvSpPr>
            <p:spPr>
              <a:xfrm>
                <a:off x="703095" y="1892195"/>
                <a:ext cx="229175" cy="12260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0" name="Gerade Verbindung mit Pfeil 29"/>
            <p:cNvCxnSpPr>
              <a:stCxn id="75" idx="3"/>
              <a:endCxn id="55" idx="1"/>
            </p:cNvCxnSpPr>
            <p:nvPr/>
          </p:nvCxnSpPr>
          <p:spPr>
            <a:xfrm>
              <a:off x="172063" y="1197050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 58"/>
            <p:cNvSpPr/>
            <p:nvPr/>
          </p:nvSpPr>
          <p:spPr>
            <a:xfrm>
              <a:off x="198673" y="1870230"/>
              <a:ext cx="437232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(1x1 </a:t>
              </a:r>
            </a:p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>
                  <a:solidFill>
                    <a:schemeClr val="tx1"/>
                  </a:solidFill>
                </a:rPr>
                <a:t>1D)</a:t>
              </a:r>
            </a:p>
          </p:txBody>
        </p:sp>
        <p:sp>
          <p:nvSpPr>
            <p:cNvPr id="55" name="Rechteck 54"/>
            <p:cNvSpPr/>
            <p:nvPr/>
          </p:nvSpPr>
          <p:spPr>
            <a:xfrm>
              <a:off x="672130" y="791464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1184899" y="791464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ReLU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55" idx="3"/>
              <a:endCxn id="56" idx="1"/>
            </p:cNvCxnSpPr>
            <p:nvPr/>
          </p:nvCxnSpPr>
          <p:spPr>
            <a:xfrm>
              <a:off x="916201" y="1197050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1880112" y="2172791"/>
              <a:ext cx="209108" cy="2091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3" name="Gerade Verbindung mit Pfeil 72"/>
            <p:cNvCxnSpPr>
              <a:endCxn id="59" idx="1"/>
            </p:cNvCxnSpPr>
            <p:nvPr/>
          </p:nvCxnSpPr>
          <p:spPr>
            <a:xfrm>
              <a:off x="-1495027" y="2275816"/>
              <a:ext cx="1693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-584781" y="791464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</a:t>
              </a:r>
            </a:p>
          </p:txBody>
        </p:sp>
        <p:sp>
          <p:nvSpPr>
            <p:cNvPr id="75" name="Rechteck 74"/>
            <p:cNvSpPr/>
            <p:nvPr/>
          </p:nvSpPr>
          <p:spPr>
            <a:xfrm>
              <a:off x="-72011" y="791464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ReLU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Gerade Verbindung mit Pfeil 75"/>
            <p:cNvCxnSpPr>
              <a:stCxn id="74" idx="3"/>
              <a:endCxn id="75" idx="1"/>
            </p:cNvCxnSpPr>
            <p:nvPr/>
          </p:nvCxnSpPr>
          <p:spPr>
            <a:xfrm>
              <a:off x="-340708" y="1197050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0" idx="6"/>
            </p:cNvCxnSpPr>
            <p:nvPr/>
          </p:nvCxnSpPr>
          <p:spPr>
            <a:xfrm>
              <a:off x="2089222" y="2277345"/>
              <a:ext cx="4336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105"/>
            <p:cNvSpPr/>
            <p:nvPr/>
          </p:nvSpPr>
          <p:spPr>
            <a:xfrm>
              <a:off x="1589867" y="1149116"/>
              <a:ext cx="95868" cy="958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07" name="Gerade Verbindung mit Pfeil 106"/>
            <p:cNvCxnSpPr>
              <a:stCxn id="106" idx="2"/>
              <a:endCxn id="56" idx="3"/>
            </p:cNvCxnSpPr>
            <p:nvPr/>
          </p:nvCxnSpPr>
          <p:spPr>
            <a:xfrm flipH="1">
              <a:off x="1428972" y="1197050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/>
            <p:nvPr/>
          </p:nvCxnSpPr>
          <p:spPr>
            <a:xfrm>
              <a:off x="2816293" y="2275816"/>
              <a:ext cx="2298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168" idx="6"/>
              <a:endCxn id="34" idx="1"/>
            </p:cNvCxnSpPr>
            <p:nvPr/>
          </p:nvCxnSpPr>
          <p:spPr>
            <a:xfrm>
              <a:off x="3135577" y="2270485"/>
              <a:ext cx="133383" cy="2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uppieren 165"/>
            <p:cNvGrpSpPr/>
            <p:nvPr/>
          </p:nvGrpSpPr>
          <p:grpSpPr>
            <a:xfrm>
              <a:off x="3555100" y="1657441"/>
              <a:ext cx="229175" cy="1226087"/>
              <a:chOff x="7407745" y="1774630"/>
              <a:chExt cx="229175" cy="1226087"/>
            </a:xfrm>
          </p:grpSpPr>
          <p:sp>
            <p:nvSpPr>
              <p:cNvPr id="32" name="Abgerundetes Rechteck 31"/>
              <p:cNvSpPr/>
              <p:nvPr/>
            </p:nvSpPr>
            <p:spPr>
              <a:xfrm>
                <a:off x="7407745" y="1774630"/>
                <a:ext cx="229175" cy="12260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3" name="Gruppieren 32"/>
              <p:cNvGrpSpPr/>
              <p:nvPr/>
            </p:nvGrpSpPr>
            <p:grpSpPr>
              <a:xfrm>
                <a:off x="7433948" y="1804435"/>
                <a:ext cx="176767" cy="1164611"/>
                <a:chOff x="6791021" y="53090"/>
                <a:chExt cx="194216" cy="1359842"/>
              </a:xfrm>
            </p:grpSpPr>
            <p:sp>
              <p:nvSpPr>
                <p:cNvPr id="36" name="Raute 35"/>
                <p:cNvSpPr/>
                <p:nvPr/>
              </p:nvSpPr>
              <p:spPr>
                <a:xfrm>
                  <a:off x="6791021" y="53090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aute 36"/>
                <p:cNvSpPr/>
                <p:nvPr/>
              </p:nvSpPr>
              <p:spPr>
                <a:xfrm>
                  <a:off x="6791021" y="287681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aute 37"/>
                <p:cNvSpPr/>
                <p:nvPr/>
              </p:nvSpPr>
              <p:spPr>
                <a:xfrm>
                  <a:off x="6791021" y="514943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aute 38"/>
                <p:cNvSpPr/>
                <p:nvPr/>
              </p:nvSpPr>
              <p:spPr>
                <a:xfrm>
                  <a:off x="6791021" y="749534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aute 39"/>
                <p:cNvSpPr/>
                <p:nvPr/>
              </p:nvSpPr>
              <p:spPr>
                <a:xfrm>
                  <a:off x="6791021" y="984125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aute 40"/>
                <p:cNvSpPr/>
                <p:nvPr/>
              </p:nvSpPr>
              <p:spPr>
                <a:xfrm>
                  <a:off x="6791021" y="1218716"/>
                  <a:ext cx="194216" cy="194216"/>
                </a:xfrm>
                <a:prstGeom prst="diamond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34" name="Abgerundetes Rechteck 33"/>
            <p:cNvSpPr/>
            <p:nvPr/>
          </p:nvSpPr>
          <p:spPr>
            <a:xfrm>
              <a:off x="3268959" y="1864899"/>
              <a:ext cx="101940" cy="8166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35" name="Gerade Verbindung mit Pfeil 34"/>
            <p:cNvCxnSpPr/>
            <p:nvPr/>
          </p:nvCxnSpPr>
          <p:spPr>
            <a:xfrm flipV="1">
              <a:off x="3370900" y="2270486"/>
              <a:ext cx="17662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Ellipse 167"/>
            <p:cNvSpPr/>
            <p:nvPr/>
          </p:nvSpPr>
          <p:spPr>
            <a:xfrm>
              <a:off x="3039708" y="2222550"/>
              <a:ext cx="95868" cy="9586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7" name="Freihandform 146"/>
            <p:cNvSpPr/>
            <p:nvPr/>
          </p:nvSpPr>
          <p:spPr>
            <a:xfrm>
              <a:off x="1635898" y="21255"/>
              <a:ext cx="256540" cy="1123519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1414780">
                  <a:moveTo>
                    <a:pt x="0" y="1414780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0" name="Freihandform 169"/>
            <p:cNvSpPr/>
            <p:nvPr/>
          </p:nvSpPr>
          <p:spPr>
            <a:xfrm>
              <a:off x="3079414" y="21254"/>
              <a:ext cx="256540" cy="2201296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  <a:gd name="connsiteX0" fmla="*/ 10160 w 256540"/>
                <a:gd name="connsiteY0" fmla="*/ 2748542 h 2748542"/>
                <a:gd name="connsiteX1" fmla="*/ 0 w 256540"/>
                <a:gd name="connsiteY1" fmla="*/ 256540 h 2748542"/>
                <a:gd name="connsiteX2" fmla="*/ 256540 w 256540"/>
                <a:gd name="connsiteY2" fmla="*/ 0 h 274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2748542">
                  <a:moveTo>
                    <a:pt x="10160" y="2748542"/>
                  </a:moveTo>
                  <a:cubicBezTo>
                    <a:pt x="6773" y="1917875"/>
                    <a:pt x="3387" y="1087207"/>
                    <a:pt x="0" y="256540"/>
                  </a:cubicBez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 flipV="1">
              <a:off x="1681334" y="1192656"/>
              <a:ext cx="300375" cy="980135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 flipV="1">
              <a:off x="-1163009" y="1192655"/>
              <a:ext cx="585031" cy="1078766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5" name="Gerade Verbindung mit Pfeil 84"/>
            <p:cNvCxnSpPr>
              <a:stCxn id="59" idx="3"/>
              <a:endCxn id="70" idx="2"/>
            </p:cNvCxnSpPr>
            <p:nvPr/>
          </p:nvCxnSpPr>
          <p:spPr>
            <a:xfrm>
              <a:off x="635906" y="2275817"/>
              <a:ext cx="1244207" cy="15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reihandform 102"/>
            <p:cNvSpPr/>
            <p:nvPr/>
          </p:nvSpPr>
          <p:spPr>
            <a:xfrm>
              <a:off x="2736979" y="21254"/>
              <a:ext cx="256540" cy="589495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  <a:gd name="connsiteX0" fmla="*/ 0 w 256540"/>
                <a:gd name="connsiteY0" fmla="*/ 692785 h 692785"/>
                <a:gd name="connsiteX1" fmla="*/ 0 w 256540"/>
                <a:gd name="connsiteY1" fmla="*/ 256540 h 692785"/>
                <a:gd name="connsiteX2" fmla="*/ 256540 w 256540"/>
                <a:gd name="connsiteY2" fmla="*/ 0 h 692785"/>
                <a:gd name="connsiteX0" fmla="*/ 0 w 258445"/>
                <a:gd name="connsiteY0" fmla="*/ 730885 h 730885"/>
                <a:gd name="connsiteX1" fmla="*/ 1905 w 258445"/>
                <a:gd name="connsiteY1" fmla="*/ 256540 h 730885"/>
                <a:gd name="connsiteX2" fmla="*/ 258445 w 258445"/>
                <a:gd name="connsiteY2" fmla="*/ 0 h 730885"/>
                <a:gd name="connsiteX0" fmla="*/ 0 w 256540"/>
                <a:gd name="connsiteY0" fmla="*/ 742315 h 742315"/>
                <a:gd name="connsiteX1" fmla="*/ 0 w 256540"/>
                <a:gd name="connsiteY1" fmla="*/ 256540 h 742315"/>
                <a:gd name="connsiteX2" fmla="*/ 256540 w 256540"/>
                <a:gd name="connsiteY2" fmla="*/ 0 h 74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742315">
                  <a:moveTo>
                    <a:pt x="0" y="742315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2660970" y="526461"/>
              <a:ext cx="155323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933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Middelanis, Robin (TM-F)</dc:creator>
  <cp:lastModifiedBy>Middelanis, Robin (TM-F)</cp:lastModifiedBy>
  <cp:revision>8</cp:revision>
  <dcterms:created xsi:type="dcterms:W3CDTF">2019-05-27T11:31:01Z</dcterms:created>
  <dcterms:modified xsi:type="dcterms:W3CDTF">2019-05-27T12:18:08Z</dcterms:modified>
</cp:coreProperties>
</file>