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7199313" cy="8461375"/>
  <p:notesSz cx="6858000" cy="9144000"/>
  <p:defaultTextStyle>
    <a:defPPr>
      <a:defRPr lang="de-DE"/>
    </a:defPPr>
    <a:lvl1pPr marL="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25918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51837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77756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03674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29593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1555120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1814307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2073493" algn="l" defTabSz="518373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7C8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916" y="1384770"/>
            <a:ext cx="5399485" cy="294581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916" y="4444187"/>
            <a:ext cx="5399485" cy="204287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1999"/>
            </a:lvl2pPr>
            <a:lvl3pPr marL="914444" indent="0" algn="ctr">
              <a:buNone/>
              <a:defRPr sz="1800"/>
            </a:lvl3pPr>
            <a:lvl4pPr marL="1371667" indent="0" algn="ctr">
              <a:buNone/>
              <a:defRPr sz="1601"/>
            </a:lvl4pPr>
            <a:lvl5pPr marL="1828887" indent="0" algn="ctr">
              <a:buNone/>
              <a:defRPr sz="1601"/>
            </a:lvl5pPr>
            <a:lvl6pPr marL="2286109" indent="0" algn="ctr">
              <a:buNone/>
              <a:defRPr sz="1601"/>
            </a:lvl6pPr>
            <a:lvl7pPr marL="2743331" indent="0" algn="ctr">
              <a:buNone/>
              <a:defRPr sz="1601"/>
            </a:lvl7pPr>
            <a:lvl8pPr marL="3200553" indent="0" algn="ctr">
              <a:buNone/>
              <a:defRPr sz="1601"/>
            </a:lvl8pPr>
            <a:lvl9pPr marL="3657775" indent="0" algn="ctr">
              <a:buNone/>
              <a:defRPr sz="1601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67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89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152008" y="450495"/>
            <a:ext cx="1552352" cy="717062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4954" y="450495"/>
            <a:ext cx="4567064" cy="71706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8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10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216" y="2109479"/>
            <a:ext cx="6209407" cy="35196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1216" y="5662467"/>
            <a:ext cx="6209407" cy="18509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4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88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10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33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55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1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4954" y="2252454"/>
            <a:ext cx="3059708" cy="536866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44652" y="2252454"/>
            <a:ext cx="3059708" cy="536866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7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895" y="450493"/>
            <a:ext cx="6209407" cy="163547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892" y="2074214"/>
            <a:ext cx="3045647" cy="10165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1999" b="1"/>
            </a:lvl2pPr>
            <a:lvl3pPr marL="914444" indent="0">
              <a:buNone/>
              <a:defRPr sz="1800" b="1"/>
            </a:lvl3pPr>
            <a:lvl4pPr marL="1371667" indent="0">
              <a:buNone/>
              <a:defRPr sz="1601" b="1"/>
            </a:lvl4pPr>
            <a:lvl5pPr marL="1828887" indent="0">
              <a:buNone/>
              <a:defRPr sz="1601" b="1"/>
            </a:lvl5pPr>
            <a:lvl6pPr marL="2286109" indent="0">
              <a:buNone/>
              <a:defRPr sz="1601" b="1"/>
            </a:lvl6pPr>
            <a:lvl7pPr marL="2743331" indent="0">
              <a:buNone/>
              <a:defRPr sz="1601" b="1"/>
            </a:lvl7pPr>
            <a:lvl8pPr marL="3200553" indent="0">
              <a:buNone/>
              <a:defRPr sz="1601" b="1"/>
            </a:lvl8pPr>
            <a:lvl9pPr marL="3657775" indent="0">
              <a:buNone/>
              <a:defRPr sz="160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892" y="3090757"/>
            <a:ext cx="3045647" cy="454603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644653" y="2074214"/>
            <a:ext cx="3060646" cy="10165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1999" b="1"/>
            </a:lvl2pPr>
            <a:lvl3pPr marL="914444" indent="0">
              <a:buNone/>
              <a:defRPr sz="1800" b="1"/>
            </a:lvl3pPr>
            <a:lvl4pPr marL="1371667" indent="0">
              <a:buNone/>
              <a:defRPr sz="1601" b="1"/>
            </a:lvl4pPr>
            <a:lvl5pPr marL="1828887" indent="0">
              <a:buNone/>
              <a:defRPr sz="1601" b="1"/>
            </a:lvl5pPr>
            <a:lvl6pPr marL="2286109" indent="0">
              <a:buNone/>
              <a:defRPr sz="1601" b="1"/>
            </a:lvl6pPr>
            <a:lvl7pPr marL="2743331" indent="0">
              <a:buNone/>
              <a:defRPr sz="1601" b="1"/>
            </a:lvl7pPr>
            <a:lvl8pPr marL="3200553" indent="0">
              <a:buNone/>
              <a:defRPr sz="1601" b="1"/>
            </a:lvl8pPr>
            <a:lvl9pPr marL="3657775" indent="0">
              <a:buNone/>
              <a:defRPr sz="160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644653" y="3090757"/>
            <a:ext cx="3060646" cy="454603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80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43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23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891" y="564100"/>
            <a:ext cx="2321966" cy="1974321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60646" y="1218285"/>
            <a:ext cx="3644652" cy="6013060"/>
          </a:xfrm>
        </p:spPr>
        <p:txBody>
          <a:bodyPr/>
          <a:lstStyle>
            <a:lvl1pPr>
              <a:defRPr sz="3199"/>
            </a:lvl1pPr>
            <a:lvl2pPr>
              <a:defRPr sz="2801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891" y="2538416"/>
            <a:ext cx="2321966" cy="4702723"/>
          </a:xfrm>
        </p:spPr>
        <p:txBody>
          <a:bodyPr/>
          <a:lstStyle>
            <a:lvl1pPr marL="0" indent="0">
              <a:buNone/>
              <a:defRPr sz="1601"/>
            </a:lvl1pPr>
            <a:lvl2pPr marL="457222" indent="0">
              <a:buNone/>
              <a:defRPr sz="1399"/>
            </a:lvl2pPr>
            <a:lvl3pPr marL="914444" indent="0">
              <a:buNone/>
              <a:defRPr sz="1200"/>
            </a:lvl3pPr>
            <a:lvl4pPr marL="1371667" indent="0">
              <a:buNone/>
              <a:defRPr sz="1001"/>
            </a:lvl4pPr>
            <a:lvl5pPr marL="1828887" indent="0">
              <a:buNone/>
              <a:defRPr sz="1001"/>
            </a:lvl5pPr>
            <a:lvl6pPr marL="2286109" indent="0">
              <a:buNone/>
              <a:defRPr sz="1001"/>
            </a:lvl6pPr>
            <a:lvl7pPr marL="2743331" indent="0">
              <a:buNone/>
              <a:defRPr sz="1001"/>
            </a:lvl7pPr>
            <a:lvl8pPr marL="3200553" indent="0">
              <a:buNone/>
              <a:defRPr sz="1001"/>
            </a:lvl8pPr>
            <a:lvl9pPr marL="3657775" indent="0">
              <a:buNone/>
              <a:defRPr sz="100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19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891" y="564100"/>
            <a:ext cx="2321966" cy="1974321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60646" y="1218285"/>
            <a:ext cx="3644652" cy="6013060"/>
          </a:xfrm>
        </p:spPr>
        <p:txBody>
          <a:bodyPr/>
          <a:lstStyle>
            <a:lvl1pPr marL="0" indent="0">
              <a:buNone/>
              <a:defRPr sz="3199"/>
            </a:lvl1pPr>
            <a:lvl2pPr marL="457222" indent="0">
              <a:buNone/>
              <a:defRPr sz="2801"/>
            </a:lvl2pPr>
            <a:lvl3pPr marL="914444" indent="0">
              <a:buNone/>
              <a:defRPr sz="2400"/>
            </a:lvl3pPr>
            <a:lvl4pPr marL="1371667" indent="0">
              <a:buNone/>
              <a:defRPr sz="1999"/>
            </a:lvl4pPr>
            <a:lvl5pPr marL="1828887" indent="0">
              <a:buNone/>
              <a:defRPr sz="1999"/>
            </a:lvl5pPr>
            <a:lvl6pPr marL="2286109" indent="0">
              <a:buNone/>
              <a:defRPr sz="1999"/>
            </a:lvl6pPr>
            <a:lvl7pPr marL="2743331" indent="0">
              <a:buNone/>
              <a:defRPr sz="1999"/>
            </a:lvl7pPr>
            <a:lvl8pPr marL="3200553" indent="0">
              <a:buNone/>
              <a:defRPr sz="1999"/>
            </a:lvl8pPr>
            <a:lvl9pPr marL="3657775" indent="0">
              <a:buNone/>
              <a:defRPr sz="1999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891" y="2538416"/>
            <a:ext cx="2321966" cy="4702723"/>
          </a:xfrm>
        </p:spPr>
        <p:txBody>
          <a:bodyPr/>
          <a:lstStyle>
            <a:lvl1pPr marL="0" indent="0">
              <a:buNone/>
              <a:defRPr sz="1601"/>
            </a:lvl1pPr>
            <a:lvl2pPr marL="457222" indent="0">
              <a:buNone/>
              <a:defRPr sz="1399"/>
            </a:lvl2pPr>
            <a:lvl3pPr marL="914444" indent="0">
              <a:buNone/>
              <a:defRPr sz="1200"/>
            </a:lvl3pPr>
            <a:lvl4pPr marL="1371667" indent="0">
              <a:buNone/>
              <a:defRPr sz="1001"/>
            </a:lvl4pPr>
            <a:lvl5pPr marL="1828887" indent="0">
              <a:buNone/>
              <a:defRPr sz="1001"/>
            </a:lvl5pPr>
            <a:lvl6pPr marL="2286109" indent="0">
              <a:buNone/>
              <a:defRPr sz="1001"/>
            </a:lvl6pPr>
            <a:lvl7pPr marL="2743331" indent="0">
              <a:buNone/>
              <a:defRPr sz="1001"/>
            </a:lvl7pPr>
            <a:lvl8pPr marL="3200553" indent="0">
              <a:buNone/>
              <a:defRPr sz="1001"/>
            </a:lvl8pPr>
            <a:lvl9pPr marL="3657775" indent="0">
              <a:buNone/>
              <a:defRPr sz="100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11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4955" y="450493"/>
            <a:ext cx="6209407" cy="1635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4955" y="2252454"/>
            <a:ext cx="6209407" cy="536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4966" y="7842449"/>
            <a:ext cx="1619845" cy="450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30849-A378-4CE2-8126-FBDA18CCEBF0}" type="datetimeFigureOut">
              <a:rPr lang="de-DE" smtClean="0"/>
              <a:t>05.08.2019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84774" y="7842449"/>
            <a:ext cx="2429768" cy="450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084528" y="7842449"/>
            <a:ext cx="1619845" cy="450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5C351-D1F2-481A-81B3-FF29B4DDA9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92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33" indent="-228611" algn="l" defTabSz="9144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5" indent="-228611" algn="l" defTabSz="9144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8" indent="-228611" algn="l" defTabSz="9144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0" indent="-228611" algn="l" defTabSz="9144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2" indent="-228611" algn="l" defTabSz="9144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2" indent="-228611" algn="l" defTabSz="9144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64" indent="-228611" algn="l" defTabSz="9144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86" indent="-228611" algn="l" defTabSz="9144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4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7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7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09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1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3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75" algn="l" defTabSz="9144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ruppieren 1156"/>
          <p:cNvGrpSpPr/>
          <p:nvPr/>
        </p:nvGrpSpPr>
        <p:grpSpPr>
          <a:xfrm>
            <a:off x="1024201" y="1261954"/>
            <a:ext cx="6037959" cy="1226087"/>
            <a:chOff x="14807" y="1845815"/>
            <a:chExt cx="7015948" cy="1514053"/>
          </a:xfrm>
        </p:grpSpPr>
        <p:grpSp>
          <p:nvGrpSpPr>
            <p:cNvPr id="780" name="Gruppieren 779"/>
            <p:cNvGrpSpPr/>
            <p:nvPr/>
          </p:nvGrpSpPr>
          <p:grpSpPr>
            <a:xfrm>
              <a:off x="45253" y="1889831"/>
              <a:ext cx="205399" cy="1438139"/>
              <a:chOff x="214075" y="53090"/>
              <a:chExt cx="194216" cy="1359842"/>
            </a:xfrm>
            <a:solidFill>
              <a:srgbClr val="FF7C80"/>
            </a:solidFill>
          </p:grpSpPr>
          <p:sp>
            <p:nvSpPr>
              <p:cNvPr id="781" name="Ellipse 780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82" name="Ellipse 781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83" name="Ellipse 782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84" name="Ellipse 783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85" name="Ellipse 784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86" name="Ellipse 785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787" name="Abgerundetes Rechteck 786"/>
            <p:cNvSpPr/>
            <p:nvPr/>
          </p:nvSpPr>
          <p:spPr>
            <a:xfrm>
              <a:off x="571618" y="1889831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88" name="Abgerundetes Rechteck 787"/>
            <p:cNvSpPr/>
            <p:nvPr/>
          </p:nvSpPr>
          <p:spPr>
            <a:xfrm>
              <a:off x="1993704" y="1889831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89" name="Abgerundetes Rechteck 788"/>
            <p:cNvSpPr/>
            <p:nvPr/>
          </p:nvSpPr>
          <p:spPr>
            <a:xfrm>
              <a:off x="3416399" y="1889831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0" name="Abgerundetes Rechteck 789"/>
            <p:cNvSpPr/>
            <p:nvPr/>
          </p:nvSpPr>
          <p:spPr>
            <a:xfrm>
              <a:off x="4840382" y="1889831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791" name="Gerade Verbindung mit Pfeil 790"/>
            <p:cNvCxnSpPr>
              <a:stCxn id="796" idx="3"/>
              <a:endCxn id="797" idx="1"/>
            </p:cNvCxnSpPr>
            <p:nvPr/>
          </p:nvCxnSpPr>
          <p:spPr>
            <a:xfrm>
              <a:off x="1056046" y="2602843"/>
              <a:ext cx="225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Gerade Verbindung mit Pfeil 791"/>
            <p:cNvCxnSpPr>
              <a:stCxn id="797" idx="3"/>
              <a:endCxn id="798" idx="1"/>
            </p:cNvCxnSpPr>
            <p:nvPr/>
          </p:nvCxnSpPr>
          <p:spPr>
            <a:xfrm>
              <a:off x="1565352" y="2602843"/>
              <a:ext cx="6253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Gerade Verbindung mit Pfeil 792"/>
            <p:cNvCxnSpPr>
              <a:stCxn id="798" idx="3"/>
              <a:endCxn id="799" idx="1"/>
            </p:cNvCxnSpPr>
            <p:nvPr/>
          </p:nvCxnSpPr>
          <p:spPr>
            <a:xfrm>
              <a:off x="2474319" y="2602843"/>
              <a:ext cx="21779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Gerade Verbindung mit Pfeil 793"/>
            <p:cNvCxnSpPr>
              <a:stCxn id="800" idx="3"/>
              <a:endCxn id="801" idx="1"/>
            </p:cNvCxnSpPr>
            <p:nvPr/>
          </p:nvCxnSpPr>
          <p:spPr>
            <a:xfrm flipV="1">
              <a:off x="3905201" y="2602843"/>
              <a:ext cx="20661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Freihandform 794"/>
            <p:cNvSpPr/>
            <p:nvPr/>
          </p:nvSpPr>
          <p:spPr>
            <a:xfrm>
              <a:off x="4957911" y="2602843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6" name="Rechteck 795"/>
            <p:cNvSpPr/>
            <p:nvPr/>
          </p:nvSpPr>
          <p:spPr>
            <a:xfrm>
              <a:off x="772439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7" name="Rechteck 796"/>
            <p:cNvSpPr/>
            <p:nvPr/>
          </p:nvSpPr>
          <p:spPr>
            <a:xfrm>
              <a:off x="1281746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8" name="Rechteck 797"/>
            <p:cNvSpPr/>
            <p:nvPr/>
          </p:nvSpPr>
          <p:spPr>
            <a:xfrm>
              <a:off x="2190713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9" name="Rechteck 798"/>
            <p:cNvSpPr/>
            <p:nvPr/>
          </p:nvSpPr>
          <p:spPr>
            <a:xfrm>
              <a:off x="2692113" y="2101999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00" name="Rechteck 799"/>
            <p:cNvSpPr/>
            <p:nvPr/>
          </p:nvSpPr>
          <p:spPr>
            <a:xfrm>
              <a:off x="3621595" y="2101999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01" name="Rechteck 800"/>
            <p:cNvSpPr/>
            <p:nvPr/>
          </p:nvSpPr>
          <p:spPr>
            <a:xfrm>
              <a:off x="4111814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02" name="Rechteck 801"/>
            <p:cNvSpPr/>
            <p:nvPr/>
          </p:nvSpPr>
          <p:spPr>
            <a:xfrm>
              <a:off x="5061563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03" name="Rechteck 802"/>
            <p:cNvSpPr/>
            <p:nvPr/>
          </p:nvSpPr>
          <p:spPr>
            <a:xfrm>
              <a:off x="5554452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04" name="Gerade Verbindung mit Pfeil 803"/>
            <p:cNvCxnSpPr>
              <a:stCxn id="802" idx="3"/>
              <a:endCxn id="803" idx="1"/>
            </p:cNvCxnSpPr>
            <p:nvPr/>
          </p:nvCxnSpPr>
          <p:spPr>
            <a:xfrm>
              <a:off x="5345169" y="2602843"/>
              <a:ext cx="2092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Abgerundetes Rechteck 805"/>
            <p:cNvSpPr/>
            <p:nvPr/>
          </p:nvSpPr>
          <p:spPr>
            <a:xfrm>
              <a:off x="14807" y="1845815"/>
              <a:ext cx="266295" cy="1514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08" name="Gerade Verbindung mit Pfeil 807"/>
            <p:cNvCxnSpPr>
              <a:stCxn id="799" idx="3"/>
              <a:endCxn id="800" idx="1"/>
            </p:cNvCxnSpPr>
            <p:nvPr/>
          </p:nvCxnSpPr>
          <p:spPr>
            <a:xfrm>
              <a:off x="2975720" y="2602844"/>
              <a:ext cx="6458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Gerade Verbindung mit Pfeil 808"/>
            <p:cNvCxnSpPr>
              <a:stCxn id="801" idx="3"/>
              <a:endCxn id="802" idx="1"/>
            </p:cNvCxnSpPr>
            <p:nvPr/>
          </p:nvCxnSpPr>
          <p:spPr>
            <a:xfrm>
              <a:off x="4395420" y="2602843"/>
              <a:ext cx="666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7" name="Freihandform 816"/>
            <p:cNvSpPr/>
            <p:nvPr/>
          </p:nvSpPr>
          <p:spPr>
            <a:xfrm>
              <a:off x="3518536" y="2602843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18" name="Freihandform 817"/>
            <p:cNvSpPr/>
            <p:nvPr/>
          </p:nvSpPr>
          <p:spPr>
            <a:xfrm>
              <a:off x="2099218" y="2602843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19" name="Freihandform 818"/>
            <p:cNvSpPr/>
            <p:nvPr/>
          </p:nvSpPr>
          <p:spPr>
            <a:xfrm>
              <a:off x="681830" y="2602843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20" name="Gerade Verbindung mit Pfeil 819"/>
            <p:cNvCxnSpPr>
              <a:stCxn id="806" idx="3"/>
              <a:endCxn id="796" idx="1"/>
            </p:cNvCxnSpPr>
            <p:nvPr/>
          </p:nvCxnSpPr>
          <p:spPr>
            <a:xfrm>
              <a:off x="281102" y="2602842"/>
              <a:ext cx="49133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Gerade Verbindung mit Pfeil 804"/>
            <p:cNvCxnSpPr>
              <a:stCxn id="803" idx="3"/>
              <a:endCxn id="807" idx="1"/>
            </p:cNvCxnSpPr>
            <p:nvPr/>
          </p:nvCxnSpPr>
          <p:spPr>
            <a:xfrm flipV="1">
              <a:off x="5838058" y="2602842"/>
              <a:ext cx="92640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7" name="Abgerundetes Rechteck 806"/>
            <p:cNvSpPr/>
            <p:nvPr/>
          </p:nvSpPr>
          <p:spPr>
            <a:xfrm>
              <a:off x="6764460" y="1845815"/>
              <a:ext cx="266295" cy="15140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810" name="Gruppieren 809"/>
            <p:cNvGrpSpPr/>
            <p:nvPr/>
          </p:nvGrpSpPr>
          <p:grpSpPr>
            <a:xfrm>
              <a:off x="6794907" y="1882620"/>
              <a:ext cx="205399" cy="1438139"/>
              <a:chOff x="6791021" y="53090"/>
              <a:chExt cx="194216" cy="1359842"/>
            </a:xfrm>
            <a:solidFill>
              <a:srgbClr val="FF7C80"/>
            </a:solidFill>
          </p:grpSpPr>
          <p:sp>
            <p:nvSpPr>
              <p:cNvPr id="811" name="Raute 810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12" name="Raute 811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13" name="Raute 812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14" name="Raute 813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15" name="Raute 814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16" name="Raute 815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140" name="Abgerundetes Rechteck 1139"/>
            <p:cNvSpPr/>
            <p:nvPr/>
          </p:nvSpPr>
          <p:spPr>
            <a:xfrm>
              <a:off x="6264365" y="2098612"/>
              <a:ext cx="118451" cy="1008457"/>
            </a:xfrm>
            <a:prstGeom prst="roundRect">
              <a:avLst>
                <a:gd name="adj" fmla="val 50000"/>
              </a:avLst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48" name="Gerade Verbindung mit Pfeil 1147"/>
            <p:cNvCxnSpPr/>
            <p:nvPr/>
          </p:nvCxnSpPr>
          <p:spPr>
            <a:xfrm flipV="1">
              <a:off x="6382816" y="2602842"/>
              <a:ext cx="38164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6" name="Gruppieren 1155"/>
          <p:cNvGrpSpPr/>
          <p:nvPr/>
        </p:nvGrpSpPr>
        <p:grpSpPr>
          <a:xfrm>
            <a:off x="1024195" y="-1919"/>
            <a:ext cx="6037959" cy="1226087"/>
            <a:chOff x="14807" y="97626"/>
            <a:chExt cx="7015948" cy="1514053"/>
          </a:xfrm>
        </p:grpSpPr>
        <p:grpSp>
          <p:nvGrpSpPr>
            <p:cNvPr id="836" name="Gruppieren 835"/>
            <p:cNvGrpSpPr/>
            <p:nvPr/>
          </p:nvGrpSpPr>
          <p:grpSpPr>
            <a:xfrm>
              <a:off x="45253" y="141642"/>
              <a:ext cx="205399" cy="1438139"/>
              <a:chOff x="214075" y="53090"/>
              <a:chExt cx="194216" cy="1359842"/>
            </a:xfrm>
          </p:grpSpPr>
          <p:sp>
            <p:nvSpPr>
              <p:cNvPr id="837" name="Ellipse 836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38" name="Ellipse 837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39" name="Ellipse 838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40" name="Ellipse 839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41" name="Ellipse 840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42" name="Ellipse 841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843" name="Abgerundetes Rechteck 842"/>
            <p:cNvSpPr/>
            <p:nvPr/>
          </p:nvSpPr>
          <p:spPr>
            <a:xfrm>
              <a:off x="571618" y="141642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44" name="Abgerundetes Rechteck 843"/>
            <p:cNvSpPr/>
            <p:nvPr/>
          </p:nvSpPr>
          <p:spPr>
            <a:xfrm>
              <a:off x="1993704" y="141642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45" name="Abgerundetes Rechteck 844"/>
            <p:cNvSpPr/>
            <p:nvPr/>
          </p:nvSpPr>
          <p:spPr>
            <a:xfrm>
              <a:off x="3416399" y="141642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46" name="Abgerundetes Rechteck 845"/>
            <p:cNvSpPr/>
            <p:nvPr/>
          </p:nvSpPr>
          <p:spPr>
            <a:xfrm>
              <a:off x="4840382" y="141642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47" name="Gerade Verbindung mit Pfeil 846"/>
            <p:cNvCxnSpPr>
              <a:stCxn id="852" idx="3"/>
              <a:endCxn id="853" idx="1"/>
            </p:cNvCxnSpPr>
            <p:nvPr/>
          </p:nvCxnSpPr>
          <p:spPr>
            <a:xfrm>
              <a:off x="1056046" y="854654"/>
              <a:ext cx="225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Gerade Verbindung mit Pfeil 847"/>
            <p:cNvCxnSpPr>
              <a:stCxn id="853" idx="3"/>
              <a:endCxn id="854" idx="1"/>
            </p:cNvCxnSpPr>
            <p:nvPr/>
          </p:nvCxnSpPr>
          <p:spPr>
            <a:xfrm>
              <a:off x="1565352" y="854654"/>
              <a:ext cx="6253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Gerade Verbindung mit Pfeil 848"/>
            <p:cNvCxnSpPr>
              <a:stCxn id="854" idx="3"/>
              <a:endCxn id="855" idx="1"/>
            </p:cNvCxnSpPr>
            <p:nvPr/>
          </p:nvCxnSpPr>
          <p:spPr>
            <a:xfrm>
              <a:off x="2474319" y="854654"/>
              <a:ext cx="21779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Gerade Verbindung mit Pfeil 849"/>
            <p:cNvCxnSpPr>
              <a:stCxn id="856" idx="3"/>
              <a:endCxn id="857" idx="1"/>
            </p:cNvCxnSpPr>
            <p:nvPr/>
          </p:nvCxnSpPr>
          <p:spPr>
            <a:xfrm flipV="1">
              <a:off x="3905201" y="854654"/>
              <a:ext cx="20661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Freihandform 850"/>
            <p:cNvSpPr/>
            <p:nvPr/>
          </p:nvSpPr>
          <p:spPr>
            <a:xfrm>
              <a:off x="4957911" y="854654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2" name="Rechteck 851"/>
            <p:cNvSpPr/>
            <p:nvPr/>
          </p:nvSpPr>
          <p:spPr>
            <a:xfrm>
              <a:off x="772439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3" name="Rechteck 852"/>
            <p:cNvSpPr/>
            <p:nvPr/>
          </p:nvSpPr>
          <p:spPr>
            <a:xfrm>
              <a:off x="1281746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4" name="Rechteck 853"/>
            <p:cNvSpPr/>
            <p:nvPr/>
          </p:nvSpPr>
          <p:spPr>
            <a:xfrm>
              <a:off x="2190713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5" name="Rechteck 854"/>
            <p:cNvSpPr/>
            <p:nvPr/>
          </p:nvSpPr>
          <p:spPr>
            <a:xfrm>
              <a:off x="2692113" y="353810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6" name="Rechteck 855"/>
            <p:cNvSpPr/>
            <p:nvPr/>
          </p:nvSpPr>
          <p:spPr>
            <a:xfrm>
              <a:off x="3621595" y="353810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7" name="Rechteck 856"/>
            <p:cNvSpPr/>
            <p:nvPr/>
          </p:nvSpPr>
          <p:spPr>
            <a:xfrm>
              <a:off x="4111814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8" name="Rechteck 857"/>
            <p:cNvSpPr/>
            <p:nvPr/>
          </p:nvSpPr>
          <p:spPr>
            <a:xfrm>
              <a:off x="5061563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9" name="Rechteck 858"/>
            <p:cNvSpPr/>
            <p:nvPr/>
          </p:nvSpPr>
          <p:spPr>
            <a:xfrm>
              <a:off x="5554452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60" name="Gerade Verbindung mit Pfeil 859"/>
            <p:cNvCxnSpPr>
              <a:stCxn id="858" idx="3"/>
              <a:endCxn id="859" idx="1"/>
            </p:cNvCxnSpPr>
            <p:nvPr/>
          </p:nvCxnSpPr>
          <p:spPr>
            <a:xfrm>
              <a:off x="5345169" y="854654"/>
              <a:ext cx="2092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Abgerundetes Rechteck 861"/>
            <p:cNvSpPr/>
            <p:nvPr/>
          </p:nvSpPr>
          <p:spPr>
            <a:xfrm>
              <a:off x="14807" y="97626"/>
              <a:ext cx="266295" cy="1514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64" name="Gerade Verbindung mit Pfeil 863"/>
            <p:cNvCxnSpPr>
              <a:stCxn id="855" idx="3"/>
              <a:endCxn id="856" idx="1"/>
            </p:cNvCxnSpPr>
            <p:nvPr/>
          </p:nvCxnSpPr>
          <p:spPr>
            <a:xfrm>
              <a:off x="2975720" y="854655"/>
              <a:ext cx="6458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Gerade Verbindung mit Pfeil 864"/>
            <p:cNvCxnSpPr>
              <a:stCxn id="857" idx="3"/>
              <a:endCxn id="858" idx="1"/>
            </p:cNvCxnSpPr>
            <p:nvPr/>
          </p:nvCxnSpPr>
          <p:spPr>
            <a:xfrm>
              <a:off x="4395420" y="854654"/>
              <a:ext cx="666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3" name="Freihandform 872"/>
            <p:cNvSpPr/>
            <p:nvPr/>
          </p:nvSpPr>
          <p:spPr>
            <a:xfrm>
              <a:off x="3518536" y="854654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74" name="Freihandform 873"/>
            <p:cNvSpPr/>
            <p:nvPr/>
          </p:nvSpPr>
          <p:spPr>
            <a:xfrm>
              <a:off x="2099218" y="854654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75" name="Freihandform 874"/>
            <p:cNvSpPr/>
            <p:nvPr/>
          </p:nvSpPr>
          <p:spPr>
            <a:xfrm>
              <a:off x="681830" y="854654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76" name="Gerade Verbindung mit Pfeil 875"/>
            <p:cNvCxnSpPr>
              <a:stCxn id="862" idx="3"/>
              <a:endCxn id="852" idx="1"/>
            </p:cNvCxnSpPr>
            <p:nvPr/>
          </p:nvCxnSpPr>
          <p:spPr>
            <a:xfrm>
              <a:off x="281102" y="854653"/>
              <a:ext cx="49133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Gerade Verbindung mit Pfeil 860"/>
            <p:cNvCxnSpPr>
              <a:stCxn id="859" idx="3"/>
              <a:endCxn id="863" idx="1"/>
            </p:cNvCxnSpPr>
            <p:nvPr/>
          </p:nvCxnSpPr>
          <p:spPr>
            <a:xfrm flipV="1">
              <a:off x="5838058" y="854653"/>
              <a:ext cx="92640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3" name="Abgerundetes Rechteck 862"/>
            <p:cNvSpPr/>
            <p:nvPr/>
          </p:nvSpPr>
          <p:spPr>
            <a:xfrm>
              <a:off x="6764460" y="97626"/>
              <a:ext cx="266295" cy="15140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866" name="Gruppieren 865"/>
            <p:cNvGrpSpPr/>
            <p:nvPr/>
          </p:nvGrpSpPr>
          <p:grpSpPr>
            <a:xfrm>
              <a:off x="6794907" y="134431"/>
              <a:ext cx="205399" cy="1438139"/>
              <a:chOff x="6791021" y="53090"/>
              <a:chExt cx="194216" cy="1359842"/>
            </a:xfrm>
          </p:grpSpPr>
          <p:sp>
            <p:nvSpPr>
              <p:cNvPr id="867" name="Raute 866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68" name="Raute 867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69" name="Raute 868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70" name="Raute 869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71" name="Raute 870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72" name="Raute 871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144" name="Abgerundetes Rechteck 1143"/>
            <p:cNvSpPr/>
            <p:nvPr/>
          </p:nvSpPr>
          <p:spPr>
            <a:xfrm>
              <a:off x="6264365" y="353809"/>
              <a:ext cx="118451" cy="1008457"/>
            </a:xfrm>
            <a:prstGeom prst="roundRect">
              <a:avLst>
                <a:gd name="adj" fmla="val 50000"/>
              </a:avLst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49" name="Gerade Verbindung mit Pfeil 1148"/>
            <p:cNvCxnSpPr/>
            <p:nvPr/>
          </p:nvCxnSpPr>
          <p:spPr>
            <a:xfrm flipV="1">
              <a:off x="6382816" y="854653"/>
              <a:ext cx="38164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8" name="Gruppieren 1567"/>
          <p:cNvGrpSpPr/>
          <p:nvPr/>
        </p:nvGrpSpPr>
        <p:grpSpPr>
          <a:xfrm>
            <a:off x="1024197" y="5317827"/>
            <a:ext cx="6037959" cy="1226087"/>
            <a:chOff x="1024194" y="5448793"/>
            <a:chExt cx="6037959" cy="1226087"/>
          </a:xfrm>
        </p:grpSpPr>
        <p:grpSp>
          <p:nvGrpSpPr>
            <p:cNvPr id="892" name="Gruppieren 891"/>
            <p:cNvGrpSpPr/>
            <p:nvPr/>
          </p:nvGrpSpPr>
          <p:grpSpPr>
            <a:xfrm>
              <a:off x="1050396" y="5484437"/>
              <a:ext cx="176767" cy="1164611"/>
              <a:chOff x="214075" y="53090"/>
              <a:chExt cx="194216" cy="1359842"/>
            </a:xfrm>
          </p:grpSpPr>
          <p:sp>
            <p:nvSpPr>
              <p:cNvPr id="893" name="Ellipse 892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94" name="Ellipse 893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95" name="Ellipse 894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96" name="Ellipse 895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97" name="Ellipse 896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98" name="Ellipse 897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899" name="Abgerundetes Rechteck 898"/>
            <p:cNvSpPr/>
            <p:nvPr/>
          </p:nvSpPr>
          <p:spPr>
            <a:xfrm>
              <a:off x="1503388" y="5484437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00" name="Abgerundetes Rechteck 899"/>
            <p:cNvSpPr/>
            <p:nvPr/>
          </p:nvSpPr>
          <p:spPr>
            <a:xfrm>
              <a:off x="2727242" y="5484437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01" name="Abgerundetes Rechteck 900"/>
            <p:cNvSpPr/>
            <p:nvPr/>
          </p:nvSpPr>
          <p:spPr>
            <a:xfrm>
              <a:off x="3951621" y="5484437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02" name="Abgerundetes Rechteck 901"/>
            <p:cNvSpPr/>
            <p:nvPr/>
          </p:nvSpPr>
          <p:spPr>
            <a:xfrm>
              <a:off x="5177107" y="5484437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903" name="Gerade Verbindung mit Pfeil 902"/>
            <p:cNvCxnSpPr>
              <a:stCxn id="908" idx="3"/>
              <a:endCxn id="909" idx="1"/>
            </p:cNvCxnSpPr>
            <p:nvPr/>
          </p:nvCxnSpPr>
          <p:spPr>
            <a:xfrm>
              <a:off x="1920289" y="6061838"/>
              <a:ext cx="1942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Gerade Verbindung mit Pfeil 903"/>
            <p:cNvCxnSpPr>
              <a:stCxn id="909" idx="3"/>
              <a:endCxn id="910" idx="1"/>
            </p:cNvCxnSpPr>
            <p:nvPr/>
          </p:nvCxnSpPr>
          <p:spPr>
            <a:xfrm>
              <a:off x="2358601" y="6061838"/>
              <a:ext cx="538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Gerade Verbindung mit Pfeil 904"/>
            <p:cNvCxnSpPr>
              <a:stCxn id="910" idx="3"/>
              <a:endCxn id="911" idx="1"/>
            </p:cNvCxnSpPr>
            <p:nvPr/>
          </p:nvCxnSpPr>
          <p:spPr>
            <a:xfrm>
              <a:off x="3140862" y="6061838"/>
              <a:ext cx="18743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Gerade Verbindung mit Pfeil 905"/>
            <p:cNvCxnSpPr>
              <a:stCxn id="912" idx="3"/>
              <a:endCxn id="913" idx="1"/>
            </p:cNvCxnSpPr>
            <p:nvPr/>
          </p:nvCxnSpPr>
          <p:spPr>
            <a:xfrm flipV="1">
              <a:off x="4372286" y="6061838"/>
              <a:ext cx="17781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7" name="Freihandform 906"/>
            <p:cNvSpPr/>
            <p:nvPr/>
          </p:nvSpPr>
          <p:spPr>
            <a:xfrm>
              <a:off x="5278253" y="6061838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08" name="Rechteck 907"/>
            <p:cNvSpPr/>
            <p:nvPr/>
          </p:nvSpPr>
          <p:spPr>
            <a:xfrm>
              <a:off x="1676216" y="5656252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09" name="Rechteck 908"/>
            <p:cNvSpPr/>
            <p:nvPr/>
          </p:nvSpPr>
          <p:spPr>
            <a:xfrm>
              <a:off x="2114528" y="5656252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10" name="Rechteck 909"/>
            <p:cNvSpPr/>
            <p:nvPr/>
          </p:nvSpPr>
          <p:spPr>
            <a:xfrm>
              <a:off x="2896789" y="5656252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11" name="Rechteck 910"/>
            <p:cNvSpPr/>
            <p:nvPr/>
          </p:nvSpPr>
          <p:spPr>
            <a:xfrm>
              <a:off x="3328297" y="5656252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12" name="Rechteck 911"/>
            <p:cNvSpPr/>
            <p:nvPr/>
          </p:nvSpPr>
          <p:spPr>
            <a:xfrm>
              <a:off x="4128213" y="5656252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13" name="Rechteck 912"/>
            <p:cNvSpPr/>
            <p:nvPr/>
          </p:nvSpPr>
          <p:spPr>
            <a:xfrm>
              <a:off x="4550098" y="5656252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14" name="Rechteck 913"/>
            <p:cNvSpPr/>
            <p:nvPr/>
          </p:nvSpPr>
          <p:spPr>
            <a:xfrm>
              <a:off x="5367457" y="5656252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15" name="Rechteck 914"/>
            <p:cNvSpPr/>
            <p:nvPr/>
          </p:nvSpPr>
          <p:spPr>
            <a:xfrm>
              <a:off x="5791639" y="5656252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916" name="Gerade Verbindung mit Pfeil 915"/>
            <p:cNvCxnSpPr>
              <a:stCxn id="914" idx="3"/>
              <a:endCxn id="915" idx="1"/>
            </p:cNvCxnSpPr>
            <p:nvPr/>
          </p:nvCxnSpPr>
          <p:spPr>
            <a:xfrm>
              <a:off x="5611529" y="6061838"/>
              <a:ext cx="18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8" name="Abgerundetes Rechteck 917"/>
            <p:cNvSpPr/>
            <p:nvPr/>
          </p:nvSpPr>
          <p:spPr>
            <a:xfrm>
              <a:off x="1024194" y="5448793"/>
              <a:ext cx="229175" cy="12260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920" name="Gerade Verbindung mit Pfeil 919"/>
            <p:cNvCxnSpPr>
              <a:stCxn id="911" idx="3"/>
              <a:endCxn id="912" idx="1"/>
            </p:cNvCxnSpPr>
            <p:nvPr/>
          </p:nvCxnSpPr>
          <p:spPr>
            <a:xfrm>
              <a:off x="3572370" y="6061839"/>
              <a:ext cx="5558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Gerade Verbindung mit Pfeil 920"/>
            <p:cNvCxnSpPr>
              <a:stCxn id="913" idx="3"/>
              <a:endCxn id="914" idx="1"/>
            </p:cNvCxnSpPr>
            <p:nvPr/>
          </p:nvCxnSpPr>
          <p:spPr>
            <a:xfrm>
              <a:off x="4794171" y="6061838"/>
              <a:ext cx="5732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9" name="Freihandform 928"/>
            <p:cNvSpPr/>
            <p:nvPr/>
          </p:nvSpPr>
          <p:spPr>
            <a:xfrm>
              <a:off x="4039520" y="6061838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30" name="Freihandform 929"/>
            <p:cNvSpPr/>
            <p:nvPr/>
          </p:nvSpPr>
          <p:spPr>
            <a:xfrm>
              <a:off x="2818048" y="6061838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931" name="Freihandform 930"/>
            <p:cNvSpPr/>
            <p:nvPr/>
          </p:nvSpPr>
          <p:spPr>
            <a:xfrm>
              <a:off x="1598237" y="6061838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932" name="Gerade Verbindung mit Pfeil 931"/>
            <p:cNvCxnSpPr>
              <a:stCxn id="918" idx="3"/>
              <a:endCxn id="908" idx="1"/>
            </p:cNvCxnSpPr>
            <p:nvPr/>
          </p:nvCxnSpPr>
          <p:spPr>
            <a:xfrm>
              <a:off x="1253369" y="6061837"/>
              <a:ext cx="42284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3" name="Gruppieren 932"/>
            <p:cNvGrpSpPr/>
            <p:nvPr/>
          </p:nvGrpSpPr>
          <p:grpSpPr>
            <a:xfrm flipH="1">
              <a:off x="1734426" y="5978269"/>
              <a:ext cx="130054" cy="160168"/>
              <a:chOff x="4473330" y="4789155"/>
              <a:chExt cx="1270204" cy="1662444"/>
            </a:xfrm>
          </p:grpSpPr>
          <p:sp>
            <p:nvSpPr>
              <p:cNvPr id="934" name="Abgerundetes Rechteck 933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35" name="Halbbogen 934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6" name="Gruppieren 935"/>
            <p:cNvGrpSpPr/>
            <p:nvPr/>
          </p:nvGrpSpPr>
          <p:grpSpPr>
            <a:xfrm flipH="1">
              <a:off x="2173817" y="5973667"/>
              <a:ext cx="130054" cy="160168"/>
              <a:chOff x="4473330" y="4789155"/>
              <a:chExt cx="1270204" cy="1662444"/>
            </a:xfrm>
          </p:grpSpPr>
          <p:sp>
            <p:nvSpPr>
              <p:cNvPr id="937" name="Abgerundetes Rechteck 936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38" name="Halbbogen 937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9" name="Gruppieren 938"/>
            <p:cNvGrpSpPr/>
            <p:nvPr/>
          </p:nvGrpSpPr>
          <p:grpSpPr>
            <a:xfrm flipH="1">
              <a:off x="2954810" y="5978269"/>
              <a:ext cx="130054" cy="160168"/>
              <a:chOff x="4473330" y="4789155"/>
              <a:chExt cx="1270204" cy="1662444"/>
            </a:xfrm>
          </p:grpSpPr>
          <p:sp>
            <p:nvSpPr>
              <p:cNvPr id="940" name="Abgerundetes Rechteck 939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41" name="Halbbogen 940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2" name="Gruppieren 941"/>
            <p:cNvGrpSpPr/>
            <p:nvPr/>
          </p:nvGrpSpPr>
          <p:grpSpPr>
            <a:xfrm flipH="1">
              <a:off x="3388504" y="5978270"/>
              <a:ext cx="130054" cy="160168"/>
              <a:chOff x="4473330" y="4789155"/>
              <a:chExt cx="1270204" cy="1662444"/>
            </a:xfrm>
          </p:grpSpPr>
          <p:sp>
            <p:nvSpPr>
              <p:cNvPr id="943" name="Abgerundetes Rechteck 942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44" name="Halbbogen 943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5" name="Gruppieren 944"/>
            <p:cNvGrpSpPr/>
            <p:nvPr/>
          </p:nvGrpSpPr>
          <p:grpSpPr>
            <a:xfrm flipH="1">
              <a:off x="4188004" y="5978269"/>
              <a:ext cx="130054" cy="160168"/>
              <a:chOff x="4473330" y="4789155"/>
              <a:chExt cx="1270204" cy="1662444"/>
            </a:xfrm>
          </p:grpSpPr>
          <p:sp>
            <p:nvSpPr>
              <p:cNvPr id="946" name="Abgerundetes Rechteck 945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47" name="Halbbogen 946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8" name="Gruppieren 947"/>
            <p:cNvGrpSpPr/>
            <p:nvPr/>
          </p:nvGrpSpPr>
          <p:grpSpPr>
            <a:xfrm flipH="1">
              <a:off x="4575723" y="5974524"/>
              <a:ext cx="191278" cy="163658"/>
              <a:chOff x="6100678" y="4789155"/>
              <a:chExt cx="1828312" cy="1662444"/>
            </a:xfrm>
          </p:grpSpPr>
          <p:sp>
            <p:nvSpPr>
              <p:cNvPr id="949" name="Abgerundetes Rechteck 948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50" name="Halbbogen 949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51" name="Gruppieren 950"/>
            <p:cNvGrpSpPr/>
            <p:nvPr/>
          </p:nvGrpSpPr>
          <p:grpSpPr>
            <a:xfrm flipH="1">
              <a:off x="5393853" y="5972077"/>
              <a:ext cx="191278" cy="163658"/>
              <a:chOff x="6100678" y="4789155"/>
              <a:chExt cx="1828312" cy="1662444"/>
            </a:xfrm>
          </p:grpSpPr>
          <p:sp>
            <p:nvSpPr>
              <p:cNvPr id="952" name="Abgerundetes Rechteck 951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53" name="Halbbogen 952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54" name="Gruppieren 953"/>
            <p:cNvGrpSpPr/>
            <p:nvPr/>
          </p:nvGrpSpPr>
          <p:grpSpPr>
            <a:xfrm flipH="1">
              <a:off x="5818230" y="5972077"/>
              <a:ext cx="191278" cy="163658"/>
              <a:chOff x="6100678" y="4789155"/>
              <a:chExt cx="1828312" cy="1662444"/>
            </a:xfrm>
          </p:grpSpPr>
          <p:sp>
            <p:nvSpPr>
              <p:cNvPr id="955" name="Abgerundetes Rechteck 954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56" name="Halbbogen 955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917" name="Gerade Verbindung mit Pfeil 916"/>
            <p:cNvCxnSpPr>
              <a:stCxn id="915" idx="3"/>
              <a:endCxn id="919" idx="1"/>
            </p:cNvCxnSpPr>
            <p:nvPr/>
          </p:nvCxnSpPr>
          <p:spPr>
            <a:xfrm flipV="1">
              <a:off x="6035712" y="6061837"/>
              <a:ext cx="797266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Abgerundetes Rechteck 918"/>
            <p:cNvSpPr/>
            <p:nvPr/>
          </p:nvSpPr>
          <p:spPr>
            <a:xfrm>
              <a:off x="6832978" y="5448793"/>
              <a:ext cx="229175" cy="12260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922" name="Gruppieren 921"/>
            <p:cNvGrpSpPr/>
            <p:nvPr/>
          </p:nvGrpSpPr>
          <p:grpSpPr>
            <a:xfrm>
              <a:off x="6859181" y="5478598"/>
              <a:ext cx="176767" cy="1164611"/>
              <a:chOff x="6791021" y="53090"/>
              <a:chExt cx="194216" cy="1359842"/>
            </a:xfrm>
          </p:grpSpPr>
          <p:sp>
            <p:nvSpPr>
              <p:cNvPr id="923" name="Raute 922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24" name="Raute 923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25" name="Raute 924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26" name="Raute 925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27" name="Raute 926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28" name="Raute 927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145" name="Abgerundetes Rechteck 1144"/>
            <p:cNvSpPr/>
            <p:nvPr/>
          </p:nvSpPr>
          <p:spPr>
            <a:xfrm>
              <a:off x="6402594" y="5650770"/>
              <a:ext cx="101940" cy="816653"/>
            </a:xfrm>
            <a:prstGeom prst="roundRect">
              <a:avLst>
                <a:gd name="adj" fmla="val 50000"/>
              </a:avLst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50" name="Gerade Verbindung mit Pfeil 1149"/>
            <p:cNvCxnSpPr/>
            <p:nvPr/>
          </p:nvCxnSpPr>
          <p:spPr>
            <a:xfrm flipV="1">
              <a:off x="6504534" y="6061837"/>
              <a:ext cx="32844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3" name="Textfeld 1162"/>
          <p:cNvSpPr txBox="1"/>
          <p:nvPr/>
        </p:nvSpPr>
        <p:spPr>
          <a:xfrm rot="16200000">
            <a:off x="-245287" y="1183512"/>
            <a:ext cx="875561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 Models</a:t>
            </a:r>
            <a:endParaRPr lang="de-DE" b="1" dirty="0"/>
          </a:p>
        </p:txBody>
      </p:sp>
      <p:sp>
        <p:nvSpPr>
          <p:cNvPr id="1164" name="Textfeld 1163"/>
          <p:cNvSpPr txBox="1"/>
          <p:nvPr/>
        </p:nvSpPr>
        <p:spPr>
          <a:xfrm rot="16200000">
            <a:off x="-584320" y="4545787"/>
            <a:ext cx="155363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 Experiment Models</a:t>
            </a:r>
            <a:endParaRPr lang="de-DE" b="1" dirty="0"/>
          </a:p>
        </p:txBody>
      </p:sp>
      <p:sp>
        <p:nvSpPr>
          <p:cNvPr id="1165" name="Textfeld 1164"/>
          <p:cNvSpPr txBox="1"/>
          <p:nvPr/>
        </p:nvSpPr>
        <p:spPr>
          <a:xfrm rot="16200000">
            <a:off x="-365516" y="7284978"/>
            <a:ext cx="1116011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 Model</a:t>
            </a:r>
            <a:endParaRPr lang="de-DE" b="1" dirty="0"/>
          </a:p>
        </p:txBody>
      </p:sp>
      <p:cxnSp>
        <p:nvCxnSpPr>
          <p:cNvPr id="1167" name="Gerader Verbinder 1166"/>
          <p:cNvCxnSpPr/>
          <p:nvPr/>
        </p:nvCxnSpPr>
        <p:spPr>
          <a:xfrm>
            <a:off x="363904" y="27888"/>
            <a:ext cx="0" cy="2439089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0" name="Gerader Verbinder 1169"/>
          <p:cNvCxnSpPr/>
          <p:nvPr/>
        </p:nvCxnSpPr>
        <p:spPr>
          <a:xfrm>
            <a:off x="363904" y="2800272"/>
            <a:ext cx="0" cy="3711968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2" name="Gerader Verbinder 1171"/>
          <p:cNvCxnSpPr/>
          <p:nvPr/>
        </p:nvCxnSpPr>
        <p:spPr>
          <a:xfrm>
            <a:off x="363904" y="6841475"/>
            <a:ext cx="0" cy="1196282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5" name="Textfeld 1174"/>
          <p:cNvSpPr txBox="1"/>
          <p:nvPr/>
        </p:nvSpPr>
        <p:spPr>
          <a:xfrm rot="16200000">
            <a:off x="375082" y="482206"/>
            <a:ext cx="53893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A</a:t>
            </a:r>
            <a:endParaRPr lang="de-DE" dirty="0"/>
          </a:p>
        </p:txBody>
      </p:sp>
      <p:sp>
        <p:nvSpPr>
          <p:cNvPr id="1176" name="Textfeld 1175"/>
          <p:cNvSpPr txBox="1"/>
          <p:nvPr/>
        </p:nvSpPr>
        <p:spPr>
          <a:xfrm rot="16200000">
            <a:off x="377489" y="1799588"/>
            <a:ext cx="534121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B</a:t>
            </a:r>
            <a:endParaRPr lang="de-DE" dirty="0"/>
          </a:p>
        </p:txBody>
      </p:sp>
      <p:sp>
        <p:nvSpPr>
          <p:cNvPr id="1177" name="Textfeld 1176"/>
          <p:cNvSpPr txBox="1"/>
          <p:nvPr/>
        </p:nvSpPr>
        <p:spPr>
          <a:xfrm rot="16200000">
            <a:off x="63303" y="3195393"/>
            <a:ext cx="11624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Hard </a:t>
            </a:r>
          </a:p>
          <a:p>
            <a:pPr algn="ctr"/>
            <a:r>
              <a:rPr lang="en-US" dirty="0"/>
              <a:t>Feature Extraction</a:t>
            </a:r>
            <a:endParaRPr lang="de-DE" dirty="0"/>
          </a:p>
        </p:txBody>
      </p:sp>
      <p:sp>
        <p:nvSpPr>
          <p:cNvPr id="1178" name="Textfeld 1177"/>
          <p:cNvSpPr txBox="1"/>
          <p:nvPr/>
        </p:nvSpPr>
        <p:spPr>
          <a:xfrm rot="16200000">
            <a:off x="63305" y="4467270"/>
            <a:ext cx="11624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Soft </a:t>
            </a:r>
          </a:p>
          <a:p>
            <a:pPr algn="ctr"/>
            <a:r>
              <a:rPr lang="en-US" dirty="0"/>
              <a:t>Feature Extraction</a:t>
            </a:r>
            <a:endParaRPr lang="de-DE" dirty="0"/>
          </a:p>
        </p:txBody>
      </p:sp>
      <p:sp>
        <p:nvSpPr>
          <p:cNvPr id="1179" name="Textfeld 1178"/>
          <p:cNvSpPr txBox="1"/>
          <p:nvPr/>
        </p:nvSpPr>
        <p:spPr>
          <a:xfrm rot="16200000">
            <a:off x="-92183" y="5750397"/>
            <a:ext cx="147348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Full Weight </a:t>
            </a:r>
            <a:r>
              <a:rPr lang="en-US" dirty="0" err="1"/>
              <a:t>Initiali</a:t>
            </a:r>
            <a:r>
              <a:rPr lang="de-DE" dirty="0" err="1"/>
              <a:t>zation</a:t>
            </a:r>
            <a:endParaRPr lang="de-DE" dirty="0"/>
          </a:p>
          <a:p>
            <a:pPr algn="ctr"/>
            <a:r>
              <a:rPr lang="de-DE" dirty="0" err="1"/>
              <a:t>With</a:t>
            </a:r>
            <a:r>
              <a:rPr lang="de-DE" dirty="0"/>
              <a:t> partial </a:t>
            </a:r>
            <a:r>
              <a:rPr lang="de-DE" dirty="0" err="1"/>
              <a:t>Freeze</a:t>
            </a:r>
            <a:endParaRPr lang="de-DE" dirty="0"/>
          </a:p>
        </p:txBody>
      </p:sp>
      <p:sp>
        <p:nvSpPr>
          <p:cNvPr id="1180" name="Textfeld 1179"/>
          <p:cNvSpPr txBox="1"/>
          <p:nvPr/>
        </p:nvSpPr>
        <p:spPr>
          <a:xfrm rot="16200000">
            <a:off x="44078" y="7305290"/>
            <a:ext cx="120097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Random Reference</a:t>
            </a:r>
          </a:p>
        </p:txBody>
      </p:sp>
      <p:grpSp>
        <p:nvGrpSpPr>
          <p:cNvPr id="1539" name="Gruppieren 1538"/>
          <p:cNvGrpSpPr/>
          <p:nvPr/>
        </p:nvGrpSpPr>
        <p:grpSpPr>
          <a:xfrm>
            <a:off x="900577" y="8051544"/>
            <a:ext cx="6334089" cy="406265"/>
            <a:chOff x="900574" y="8277360"/>
            <a:chExt cx="6334089" cy="406265"/>
          </a:xfrm>
        </p:grpSpPr>
        <p:sp>
          <p:nvSpPr>
            <p:cNvPr id="1531" name="Textfeld 1530"/>
            <p:cNvSpPr txBox="1"/>
            <p:nvPr/>
          </p:nvSpPr>
          <p:spPr>
            <a:xfrm>
              <a:off x="900574" y="8355844"/>
              <a:ext cx="476413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Input</a:t>
              </a:r>
            </a:p>
          </p:txBody>
        </p:sp>
        <p:sp>
          <p:nvSpPr>
            <p:cNvPr id="1532" name="Textfeld 1531"/>
            <p:cNvSpPr txBox="1"/>
            <p:nvPr/>
          </p:nvSpPr>
          <p:spPr>
            <a:xfrm>
              <a:off x="6660467" y="8355844"/>
              <a:ext cx="574196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Output</a:t>
              </a:r>
            </a:p>
          </p:txBody>
        </p:sp>
        <p:sp>
          <p:nvSpPr>
            <p:cNvPr id="1533" name="Textfeld 1532"/>
            <p:cNvSpPr txBox="1"/>
            <p:nvPr/>
          </p:nvSpPr>
          <p:spPr>
            <a:xfrm>
              <a:off x="6187978" y="8277360"/>
              <a:ext cx="51969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Linear</a:t>
              </a:r>
            </a:p>
            <a:p>
              <a:pPr algn="ctr"/>
              <a:r>
                <a:rPr lang="de-DE" b="1" dirty="0"/>
                <a:t>Layer</a:t>
              </a:r>
            </a:p>
          </p:txBody>
        </p:sp>
        <p:sp>
          <p:nvSpPr>
            <p:cNvPr id="1534" name="Textfeld 1533"/>
            <p:cNvSpPr txBox="1"/>
            <p:nvPr/>
          </p:nvSpPr>
          <p:spPr>
            <a:xfrm>
              <a:off x="1605902" y="8355844"/>
              <a:ext cx="793807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Res Block 1</a:t>
              </a:r>
            </a:p>
          </p:txBody>
        </p:sp>
        <p:sp>
          <p:nvSpPr>
            <p:cNvPr id="1535" name="Textfeld 1534"/>
            <p:cNvSpPr txBox="1"/>
            <p:nvPr/>
          </p:nvSpPr>
          <p:spPr>
            <a:xfrm>
              <a:off x="2849875" y="8355844"/>
              <a:ext cx="793807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Res Block 2</a:t>
              </a:r>
            </a:p>
          </p:txBody>
        </p:sp>
        <p:sp>
          <p:nvSpPr>
            <p:cNvPr id="1536" name="Textfeld 1535"/>
            <p:cNvSpPr txBox="1"/>
            <p:nvPr/>
          </p:nvSpPr>
          <p:spPr>
            <a:xfrm>
              <a:off x="4064289" y="8355844"/>
              <a:ext cx="793807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Res Block 3</a:t>
              </a:r>
            </a:p>
          </p:txBody>
        </p:sp>
        <p:sp>
          <p:nvSpPr>
            <p:cNvPr id="1537" name="Textfeld 1536"/>
            <p:cNvSpPr txBox="1"/>
            <p:nvPr/>
          </p:nvSpPr>
          <p:spPr>
            <a:xfrm>
              <a:off x="5303022" y="8355844"/>
              <a:ext cx="793807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Res Block 4</a:t>
              </a:r>
            </a:p>
          </p:txBody>
        </p:sp>
      </p:grpSp>
      <p:grpSp>
        <p:nvGrpSpPr>
          <p:cNvPr id="1570" name="Gruppieren 1569"/>
          <p:cNvGrpSpPr/>
          <p:nvPr/>
        </p:nvGrpSpPr>
        <p:grpSpPr>
          <a:xfrm>
            <a:off x="1024197" y="4050493"/>
            <a:ext cx="6037959" cy="1226087"/>
            <a:chOff x="1024194" y="4156059"/>
            <a:chExt cx="6037959" cy="1226087"/>
          </a:xfrm>
        </p:grpSpPr>
        <p:grpSp>
          <p:nvGrpSpPr>
            <p:cNvPr id="497" name="Gruppieren 496"/>
            <p:cNvGrpSpPr/>
            <p:nvPr/>
          </p:nvGrpSpPr>
          <p:grpSpPr>
            <a:xfrm>
              <a:off x="1050396" y="4191703"/>
              <a:ext cx="176767" cy="1164611"/>
              <a:chOff x="214075" y="53090"/>
              <a:chExt cx="194216" cy="1359842"/>
            </a:xfrm>
          </p:grpSpPr>
          <p:sp>
            <p:nvSpPr>
              <p:cNvPr id="547" name="Ellipse 546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48" name="Ellipse 547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49" name="Ellipse 548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50" name="Ellipse 549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51" name="Ellipse 550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52" name="Ellipse 551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498" name="Abgerundetes Rechteck 497"/>
            <p:cNvSpPr/>
            <p:nvPr/>
          </p:nvSpPr>
          <p:spPr>
            <a:xfrm>
              <a:off x="1503388" y="4191703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99" name="Abgerundetes Rechteck 498"/>
            <p:cNvSpPr/>
            <p:nvPr/>
          </p:nvSpPr>
          <p:spPr>
            <a:xfrm>
              <a:off x="2727242" y="4191703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00" name="Abgerundetes Rechteck 499"/>
            <p:cNvSpPr/>
            <p:nvPr/>
          </p:nvSpPr>
          <p:spPr>
            <a:xfrm>
              <a:off x="3951621" y="4191703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01" name="Abgerundetes Rechteck 500"/>
            <p:cNvSpPr/>
            <p:nvPr/>
          </p:nvSpPr>
          <p:spPr>
            <a:xfrm>
              <a:off x="5177107" y="4191703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02" name="Gerade Verbindung mit Pfeil 501"/>
            <p:cNvCxnSpPr>
              <a:stCxn id="507" idx="3"/>
              <a:endCxn id="508" idx="1"/>
            </p:cNvCxnSpPr>
            <p:nvPr/>
          </p:nvCxnSpPr>
          <p:spPr>
            <a:xfrm>
              <a:off x="1920289" y="4769104"/>
              <a:ext cx="1942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Gerade Verbindung mit Pfeil 502"/>
            <p:cNvCxnSpPr>
              <a:stCxn id="508" idx="3"/>
              <a:endCxn id="509" idx="1"/>
            </p:cNvCxnSpPr>
            <p:nvPr/>
          </p:nvCxnSpPr>
          <p:spPr>
            <a:xfrm>
              <a:off x="2358601" y="4769104"/>
              <a:ext cx="538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Gerade Verbindung mit Pfeil 503"/>
            <p:cNvCxnSpPr>
              <a:stCxn id="509" idx="3"/>
              <a:endCxn id="510" idx="1"/>
            </p:cNvCxnSpPr>
            <p:nvPr/>
          </p:nvCxnSpPr>
          <p:spPr>
            <a:xfrm>
              <a:off x="3140862" y="4769104"/>
              <a:ext cx="18743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Gerade Verbindung mit Pfeil 504"/>
            <p:cNvCxnSpPr>
              <a:stCxn id="511" idx="3"/>
              <a:endCxn id="512" idx="1"/>
            </p:cNvCxnSpPr>
            <p:nvPr/>
          </p:nvCxnSpPr>
          <p:spPr>
            <a:xfrm flipV="1">
              <a:off x="4372286" y="4769104"/>
              <a:ext cx="17781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Freihandform 505"/>
            <p:cNvSpPr/>
            <p:nvPr/>
          </p:nvSpPr>
          <p:spPr>
            <a:xfrm>
              <a:off x="5278253" y="4769104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07" name="Rechteck 506"/>
            <p:cNvSpPr/>
            <p:nvPr/>
          </p:nvSpPr>
          <p:spPr>
            <a:xfrm>
              <a:off x="1676216" y="4363518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08" name="Rechteck 507"/>
            <p:cNvSpPr/>
            <p:nvPr/>
          </p:nvSpPr>
          <p:spPr>
            <a:xfrm>
              <a:off x="2114528" y="4363518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09" name="Rechteck 508"/>
            <p:cNvSpPr/>
            <p:nvPr/>
          </p:nvSpPr>
          <p:spPr>
            <a:xfrm>
              <a:off x="2896789" y="4363518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0" name="Rechteck 509"/>
            <p:cNvSpPr/>
            <p:nvPr/>
          </p:nvSpPr>
          <p:spPr>
            <a:xfrm>
              <a:off x="3328297" y="4363519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1" name="Rechteck 510"/>
            <p:cNvSpPr/>
            <p:nvPr/>
          </p:nvSpPr>
          <p:spPr>
            <a:xfrm>
              <a:off x="4128213" y="4363519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2" name="Rechteck 511"/>
            <p:cNvSpPr/>
            <p:nvPr/>
          </p:nvSpPr>
          <p:spPr>
            <a:xfrm>
              <a:off x="4550098" y="4363518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3" name="Rechteck 512"/>
            <p:cNvSpPr/>
            <p:nvPr/>
          </p:nvSpPr>
          <p:spPr>
            <a:xfrm>
              <a:off x="5367457" y="4363518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4" name="Rechteck 513"/>
            <p:cNvSpPr/>
            <p:nvPr/>
          </p:nvSpPr>
          <p:spPr>
            <a:xfrm>
              <a:off x="5791639" y="4363518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15" name="Gerade Verbindung mit Pfeil 514"/>
            <p:cNvCxnSpPr>
              <a:stCxn id="513" idx="3"/>
              <a:endCxn id="514" idx="1"/>
            </p:cNvCxnSpPr>
            <p:nvPr/>
          </p:nvCxnSpPr>
          <p:spPr>
            <a:xfrm>
              <a:off x="5611529" y="4769104"/>
              <a:ext cx="18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Abgerundetes Rechteck 516"/>
            <p:cNvSpPr/>
            <p:nvPr/>
          </p:nvSpPr>
          <p:spPr>
            <a:xfrm>
              <a:off x="1024194" y="4156059"/>
              <a:ext cx="229175" cy="12260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19" name="Gerade Verbindung mit Pfeil 518"/>
            <p:cNvCxnSpPr>
              <a:stCxn id="510" idx="3"/>
              <a:endCxn id="511" idx="1"/>
            </p:cNvCxnSpPr>
            <p:nvPr/>
          </p:nvCxnSpPr>
          <p:spPr>
            <a:xfrm>
              <a:off x="3572370" y="4769105"/>
              <a:ext cx="5558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Gerade Verbindung mit Pfeil 519"/>
            <p:cNvCxnSpPr>
              <a:stCxn id="512" idx="3"/>
              <a:endCxn id="513" idx="1"/>
            </p:cNvCxnSpPr>
            <p:nvPr/>
          </p:nvCxnSpPr>
          <p:spPr>
            <a:xfrm>
              <a:off x="4794171" y="4769104"/>
              <a:ext cx="5732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Freihandform 526"/>
            <p:cNvSpPr/>
            <p:nvPr/>
          </p:nvSpPr>
          <p:spPr>
            <a:xfrm>
              <a:off x="4039520" y="4769104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28" name="Freihandform 527"/>
            <p:cNvSpPr/>
            <p:nvPr/>
          </p:nvSpPr>
          <p:spPr>
            <a:xfrm>
              <a:off x="2818048" y="4769104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29" name="Freihandform 528"/>
            <p:cNvSpPr/>
            <p:nvPr/>
          </p:nvSpPr>
          <p:spPr>
            <a:xfrm>
              <a:off x="1598237" y="4769104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30" name="Gerade Verbindung mit Pfeil 529"/>
            <p:cNvCxnSpPr>
              <a:stCxn id="517" idx="3"/>
              <a:endCxn id="507" idx="1"/>
            </p:cNvCxnSpPr>
            <p:nvPr/>
          </p:nvCxnSpPr>
          <p:spPr>
            <a:xfrm>
              <a:off x="1253369" y="4769103"/>
              <a:ext cx="42284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uppieren 158"/>
            <p:cNvGrpSpPr/>
            <p:nvPr/>
          </p:nvGrpSpPr>
          <p:grpSpPr>
            <a:xfrm flipH="1">
              <a:off x="4165114" y="4685535"/>
              <a:ext cx="191278" cy="163658"/>
              <a:chOff x="6100678" y="4789155"/>
              <a:chExt cx="1828312" cy="1662444"/>
            </a:xfrm>
          </p:grpSpPr>
          <p:sp>
            <p:nvSpPr>
              <p:cNvPr id="160" name="Abgerundetes Rechteck 159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77" name="Halbbogen 176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5" name="Gruppieren 154"/>
            <p:cNvGrpSpPr/>
            <p:nvPr/>
          </p:nvGrpSpPr>
          <p:grpSpPr>
            <a:xfrm flipH="1">
              <a:off x="1700620" y="4689390"/>
              <a:ext cx="191278" cy="163658"/>
              <a:chOff x="6100678" y="4789155"/>
              <a:chExt cx="1828312" cy="1662444"/>
            </a:xfrm>
          </p:grpSpPr>
          <p:sp>
            <p:nvSpPr>
              <p:cNvPr id="184" name="Abgerundetes Rechteck 183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85" name="Halbbogen 184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6" name="Gruppieren 155"/>
            <p:cNvGrpSpPr/>
            <p:nvPr/>
          </p:nvGrpSpPr>
          <p:grpSpPr>
            <a:xfrm flipH="1">
              <a:off x="2139274" y="4685030"/>
              <a:ext cx="191278" cy="163658"/>
              <a:chOff x="6100678" y="4789155"/>
              <a:chExt cx="1828312" cy="1662444"/>
            </a:xfrm>
          </p:grpSpPr>
          <p:sp>
            <p:nvSpPr>
              <p:cNvPr id="182" name="Abgerundetes Rechteck 181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83" name="Halbbogen 182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7" name="Gruppieren 156"/>
            <p:cNvGrpSpPr/>
            <p:nvPr/>
          </p:nvGrpSpPr>
          <p:grpSpPr>
            <a:xfrm flipH="1">
              <a:off x="2921535" y="4685030"/>
              <a:ext cx="191278" cy="163658"/>
              <a:chOff x="6100678" y="4789155"/>
              <a:chExt cx="1828312" cy="1662444"/>
            </a:xfrm>
          </p:grpSpPr>
          <p:sp>
            <p:nvSpPr>
              <p:cNvPr id="180" name="Abgerundetes Rechteck 179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81" name="Halbbogen 180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8" name="Gruppieren 157"/>
            <p:cNvGrpSpPr/>
            <p:nvPr/>
          </p:nvGrpSpPr>
          <p:grpSpPr>
            <a:xfrm flipH="1">
              <a:off x="3355484" y="4685030"/>
              <a:ext cx="191278" cy="163658"/>
              <a:chOff x="6100678" y="4789155"/>
              <a:chExt cx="1828312" cy="1662444"/>
            </a:xfrm>
          </p:grpSpPr>
          <p:sp>
            <p:nvSpPr>
              <p:cNvPr id="178" name="Abgerundetes Rechteck 177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79" name="Halbbogen 178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16" name="Gerade Verbindung mit Pfeil 515"/>
            <p:cNvCxnSpPr>
              <a:stCxn id="514" idx="3"/>
              <a:endCxn id="518" idx="1"/>
            </p:cNvCxnSpPr>
            <p:nvPr/>
          </p:nvCxnSpPr>
          <p:spPr>
            <a:xfrm flipV="1">
              <a:off x="6035712" y="4769103"/>
              <a:ext cx="797266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Abgerundetes Rechteck 517"/>
            <p:cNvSpPr/>
            <p:nvPr/>
          </p:nvSpPr>
          <p:spPr>
            <a:xfrm>
              <a:off x="6832978" y="4156059"/>
              <a:ext cx="229175" cy="12260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21" name="Gruppieren 520"/>
            <p:cNvGrpSpPr/>
            <p:nvPr/>
          </p:nvGrpSpPr>
          <p:grpSpPr>
            <a:xfrm>
              <a:off x="6859181" y="4185864"/>
              <a:ext cx="176767" cy="1164611"/>
              <a:chOff x="6791021" y="53090"/>
              <a:chExt cx="194216" cy="1359842"/>
            </a:xfrm>
          </p:grpSpPr>
          <p:sp>
            <p:nvSpPr>
              <p:cNvPr id="541" name="Raute 540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42" name="Raute 541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43" name="Raute 542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44" name="Raute 543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45" name="Raute 544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46" name="Raute 545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142" name="Abgerundetes Rechteck 1141"/>
            <p:cNvSpPr/>
            <p:nvPr/>
          </p:nvSpPr>
          <p:spPr>
            <a:xfrm>
              <a:off x="6402594" y="4358034"/>
              <a:ext cx="101940" cy="816653"/>
            </a:xfrm>
            <a:prstGeom prst="roundRect">
              <a:avLst>
                <a:gd name="adj" fmla="val 50000"/>
              </a:avLst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46" name="Gerade Verbindung mit Pfeil 1145"/>
            <p:cNvCxnSpPr/>
            <p:nvPr/>
          </p:nvCxnSpPr>
          <p:spPr>
            <a:xfrm flipV="1">
              <a:off x="6504534" y="4769103"/>
              <a:ext cx="32844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1" name="Gruppieren 1540"/>
            <p:cNvGrpSpPr/>
            <p:nvPr/>
          </p:nvGrpSpPr>
          <p:grpSpPr>
            <a:xfrm flipH="1">
              <a:off x="4575723" y="4688583"/>
              <a:ext cx="191278" cy="163658"/>
              <a:chOff x="6100678" y="4789155"/>
              <a:chExt cx="1828312" cy="1662444"/>
            </a:xfrm>
          </p:grpSpPr>
          <p:sp>
            <p:nvSpPr>
              <p:cNvPr id="1542" name="Abgerundetes Rechteck 1541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43" name="Halbbogen 1542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44" name="Gruppieren 1543"/>
            <p:cNvGrpSpPr/>
            <p:nvPr/>
          </p:nvGrpSpPr>
          <p:grpSpPr>
            <a:xfrm flipH="1">
              <a:off x="5393853" y="4686136"/>
              <a:ext cx="191278" cy="163658"/>
              <a:chOff x="6100678" y="4789155"/>
              <a:chExt cx="1828312" cy="1662444"/>
            </a:xfrm>
          </p:grpSpPr>
          <p:sp>
            <p:nvSpPr>
              <p:cNvPr id="1545" name="Abgerundetes Rechteck 1544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46" name="Halbbogen 1545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47" name="Gruppieren 1546"/>
            <p:cNvGrpSpPr/>
            <p:nvPr/>
          </p:nvGrpSpPr>
          <p:grpSpPr>
            <a:xfrm flipH="1">
              <a:off x="5818230" y="4686136"/>
              <a:ext cx="191278" cy="163658"/>
              <a:chOff x="6100678" y="4789155"/>
              <a:chExt cx="1828312" cy="1662444"/>
            </a:xfrm>
          </p:grpSpPr>
          <p:sp>
            <p:nvSpPr>
              <p:cNvPr id="1548" name="Abgerundetes Rechteck 1547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49" name="Halbbogen 1548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571" name="Gruppieren 1570"/>
          <p:cNvGrpSpPr/>
          <p:nvPr/>
        </p:nvGrpSpPr>
        <p:grpSpPr>
          <a:xfrm>
            <a:off x="1024197" y="2781445"/>
            <a:ext cx="6037959" cy="1226087"/>
            <a:chOff x="1024194" y="2861611"/>
            <a:chExt cx="6037959" cy="1226087"/>
          </a:xfrm>
        </p:grpSpPr>
        <p:grpSp>
          <p:nvGrpSpPr>
            <p:cNvPr id="724" name="Gruppieren 723"/>
            <p:cNvGrpSpPr/>
            <p:nvPr/>
          </p:nvGrpSpPr>
          <p:grpSpPr>
            <a:xfrm>
              <a:off x="1050396" y="2897255"/>
              <a:ext cx="176767" cy="1164611"/>
              <a:chOff x="214075" y="53090"/>
              <a:chExt cx="194216" cy="1359842"/>
            </a:xfrm>
          </p:grpSpPr>
          <p:sp>
            <p:nvSpPr>
              <p:cNvPr id="725" name="Ellipse 724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26" name="Ellipse 725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27" name="Ellipse 726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28" name="Ellipse 727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29" name="Ellipse 728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30" name="Ellipse 729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731" name="Abgerundetes Rechteck 730"/>
            <p:cNvSpPr/>
            <p:nvPr/>
          </p:nvSpPr>
          <p:spPr>
            <a:xfrm>
              <a:off x="1503388" y="2897255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32" name="Abgerundetes Rechteck 731"/>
            <p:cNvSpPr/>
            <p:nvPr/>
          </p:nvSpPr>
          <p:spPr>
            <a:xfrm>
              <a:off x="2727242" y="2897255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33" name="Abgerundetes Rechteck 732"/>
            <p:cNvSpPr/>
            <p:nvPr/>
          </p:nvSpPr>
          <p:spPr>
            <a:xfrm>
              <a:off x="3951621" y="2897255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34" name="Abgerundetes Rechteck 733"/>
            <p:cNvSpPr/>
            <p:nvPr/>
          </p:nvSpPr>
          <p:spPr>
            <a:xfrm>
              <a:off x="5177107" y="2897255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735" name="Gerade Verbindung mit Pfeil 734"/>
            <p:cNvCxnSpPr>
              <a:stCxn id="740" idx="3"/>
              <a:endCxn id="741" idx="1"/>
            </p:cNvCxnSpPr>
            <p:nvPr/>
          </p:nvCxnSpPr>
          <p:spPr>
            <a:xfrm>
              <a:off x="1920289" y="3474656"/>
              <a:ext cx="1942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Gerade Verbindung mit Pfeil 735"/>
            <p:cNvCxnSpPr>
              <a:stCxn id="741" idx="3"/>
              <a:endCxn id="742" idx="1"/>
            </p:cNvCxnSpPr>
            <p:nvPr/>
          </p:nvCxnSpPr>
          <p:spPr>
            <a:xfrm>
              <a:off x="2358601" y="3474656"/>
              <a:ext cx="538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Gerade Verbindung mit Pfeil 736"/>
            <p:cNvCxnSpPr>
              <a:stCxn id="742" idx="3"/>
              <a:endCxn id="743" idx="1"/>
            </p:cNvCxnSpPr>
            <p:nvPr/>
          </p:nvCxnSpPr>
          <p:spPr>
            <a:xfrm>
              <a:off x="3140862" y="3474656"/>
              <a:ext cx="18743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Gerade Verbindung mit Pfeil 737"/>
            <p:cNvCxnSpPr>
              <a:stCxn id="744" idx="3"/>
              <a:endCxn id="745" idx="1"/>
            </p:cNvCxnSpPr>
            <p:nvPr/>
          </p:nvCxnSpPr>
          <p:spPr>
            <a:xfrm flipV="1">
              <a:off x="4372286" y="3474656"/>
              <a:ext cx="17781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Freihandform 738"/>
            <p:cNvSpPr/>
            <p:nvPr/>
          </p:nvSpPr>
          <p:spPr>
            <a:xfrm>
              <a:off x="5278253" y="3474656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0" name="Rechteck 739"/>
            <p:cNvSpPr/>
            <p:nvPr/>
          </p:nvSpPr>
          <p:spPr>
            <a:xfrm>
              <a:off x="1676216" y="3069069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1" name="Rechteck 740"/>
            <p:cNvSpPr/>
            <p:nvPr/>
          </p:nvSpPr>
          <p:spPr>
            <a:xfrm>
              <a:off x="2114528" y="3069069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2" name="Rechteck 741"/>
            <p:cNvSpPr/>
            <p:nvPr/>
          </p:nvSpPr>
          <p:spPr>
            <a:xfrm>
              <a:off x="2896789" y="3069069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3" name="Rechteck 742"/>
            <p:cNvSpPr/>
            <p:nvPr/>
          </p:nvSpPr>
          <p:spPr>
            <a:xfrm>
              <a:off x="3328297" y="3069070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4" name="Rechteck 743"/>
            <p:cNvSpPr/>
            <p:nvPr/>
          </p:nvSpPr>
          <p:spPr>
            <a:xfrm>
              <a:off x="4128213" y="3069070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5" name="Rechteck 744"/>
            <p:cNvSpPr/>
            <p:nvPr/>
          </p:nvSpPr>
          <p:spPr>
            <a:xfrm>
              <a:off x="4550098" y="3069069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6" name="Rechteck 745"/>
            <p:cNvSpPr/>
            <p:nvPr/>
          </p:nvSpPr>
          <p:spPr>
            <a:xfrm>
              <a:off x="5367457" y="3069069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7" name="Rechteck 746"/>
            <p:cNvSpPr/>
            <p:nvPr/>
          </p:nvSpPr>
          <p:spPr>
            <a:xfrm>
              <a:off x="5791639" y="3069069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748" name="Gerade Verbindung mit Pfeil 747"/>
            <p:cNvCxnSpPr>
              <a:stCxn id="746" idx="3"/>
              <a:endCxn id="747" idx="1"/>
            </p:cNvCxnSpPr>
            <p:nvPr/>
          </p:nvCxnSpPr>
          <p:spPr>
            <a:xfrm>
              <a:off x="5611529" y="3474656"/>
              <a:ext cx="18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0" name="Abgerundetes Rechteck 749"/>
            <p:cNvSpPr/>
            <p:nvPr/>
          </p:nvSpPr>
          <p:spPr>
            <a:xfrm>
              <a:off x="1024194" y="2861611"/>
              <a:ext cx="229175" cy="12260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752" name="Gerade Verbindung mit Pfeil 751"/>
            <p:cNvCxnSpPr>
              <a:stCxn id="743" idx="3"/>
              <a:endCxn id="744" idx="1"/>
            </p:cNvCxnSpPr>
            <p:nvPr/>
          </p:nvCxnSpPr>
          <p:spPr>
            <a:xfrm>
              <a:off x="3572370" y="3474657"/>
              <a:ext cx="5558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Gerade Verbindung mit Pfeil 752"/>
            <p:cNvCxnSpPr>
              <a:stCxn id="745" idx="3"/>
              <a:endCxn id="746" idx="1"/>
            </p:cNvCxnSpPr>
            <p:nvPr/>
          </p:nvCxnSpPr>
          <p:spPr>
            <a:xfrm>
              <a:off x="4794171" y="3474656"/>
              <a:ext cx="5732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Freihandform 760"/>
            <p:cNvSpPr/>
            <p:nvPr/>
          </p:nvSpPr>
          <p:spPr>
            <a:xfrm>
              <a:off x="4039520" y="3474656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62" name="Freihandform 761"/>
            <p:cNvSpPr/>
            <p:nvPr/>
          </p:nvSpPr>
          <p:spPr>
            <a:xfrm>
              <a:off x="2818048" y="3474656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63" name="Freihandform 762"/>
            <p:cNvSpPr/>
            <p:nvPr/>
          </p:nvSpPr>
          <p:spPr>
            <a:xfrm>
              <a:off x="1598237" y="3474656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764" name="Gerade Verbindung mit Pfeil 763"/>
            <p:cNvCxnSpPr>
              <a:stCxn id="750" idx="3"/>
              <a:endCxn id="740" idx="1"/>
            </p:cNvCxnSpPr>
            <p:nvPr/>
          </p:nvCxnSpPr>
          <p:spPr>
            <a:xfrm>
              <a:off x="1253369" y="3474655"/>
              <a:ext cx="42284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9" name="Gruppieren 958"/>
            <p:cNvGrpSpPr/>
            <p:nvPr/>
          </p:nvGrpSpPr>
          <p:grpSpPr>
            <a:xfrm flipH="1">
              <a:off x="1734426" y="3394570"/>
              <a:ext cx="130054" cy="160168"/>
              <a:chOff x="4473330" y="4789155"/>
              <a:chExt cx="1270204" cy="1662444"/>
            </a:xfrm>
          </p:grpSpPr>
          <p:sp>
            <p:nvSpPr>
              <p:cNvPr id="960" name="Abgerundetes Rechteck 959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61" name="Halbbogen 960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2" name="Gruppieren 961"/>
            <p:cNvGrpSpPr/>
            <p:nvPr/>
          </p:nvGrpSpPr>
          <p:grpSpPr>
            <a:xfrm flipH="1">
              <a:off x="2173817" y="3389969"/>
              <a:ext cx="130054" cy="160168"/>
              <a:chOff x="4473330" y="4789155"/>
              <a:chExt cx="1270204" cy="1662444"/>
            </a:xfrm>
          </p:grpSpPr>
          <p:sp>
            <p:nvSpPr>
              <p:cNvPr id="963" name="Abgerundetes Rechteck 962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64" name="Halbbogen 963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5" name="Gruppieren 964"/>
            <p:cNvGrpSpPr/>
            <p:nvPr/>
          </p:nvGrpSpPr>
          <p:grpSpPr>
            <a:xfrm flipH="1">
              <a:off x="2954810" y="3394570"/>
              <a:ext cx="130054" cy="160168"/>
              <a:chOff x="4473330" y="4789155"/>
              <a:chExt cx="1270204" cy="1662444"/>
            </a:xfrm>
          </p:grpSpPr>
          <p:sp>
            <p:nvSpPr>
              <p:cNvPr id="966" name="Abgerundetes Rechteck 965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67" name="Halbbogen 966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8" name="Gruppieren 967"/>
            <p:cNvGrpSpPr/>
            <p:nvPr/>
          </p:nvGrpSpPr>
          <p:grpSpPr>
            <a:xfrm flipH="1">
              <a:off x="3384488" y="3394571"/>
              <a:ext cx="130054" cy="160168"/>
              <a:chOff x="4473330" y="4789155"/>
              <a:chExt cx="1270204" cy="1662444"/>
            </a:xfrm>
          </p:grpSpPr>
          <p:sp>
            <p:nvSpPr>
              <p:cNvPr id="969" name="Abgerundetes Rechteck 968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70" name="Halbbogen 969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1" name="Gruppieren 970"/>
            <p:cNvGrpSpPr/>
            <p:nvPr/>
          </p:nvGrpSpPr>
          <p:grpSpPr>
            <a:xfrm flipH="1">
              <a:off x="4188004" y="3394570"/>
              <a:ext cx="130054" cy="160168"/>
              <a:chOff x="4473330" y="4789155"/>
              <a:chExt cx="1270204" cy="1662444"/>
            </a:xfrm>
          </p:grpSpPr>
          <p:sp>
            <p:nvSpPr>
              <p:cNvPr id="972" name="Abgerundetes Rechteck 971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73" name="Halbbogen 972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49" name="Gerade Verbindung mit Pfeil 748"/>
            <p:cNvCxnSpPr>
              <a:stCxn id="747" idx="3"/>
              <a:endCxn id="751" idx="1"/>
            </p:cNvCxnSpPr>
            <p:nvPr/>
          </p:nvCxnSpPr>
          <p:spPr>
            <a:xfrm flipV="1">
              <a:off x="6035712" y="3474655"/>
              <a:ext cx="79726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Abgerundetes Rechteck 750"/>
            <p:cNvSpPr/>
            <p:nvPr/>
          </p:nvSpPr>
          <p:spPr>
            <a:xfrm>
              <a:off x="6832978" y="2861611"/>
              <a:ext cx="229175" cy="12260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754" name="Gruppieren 753"/>
            <p:cNvGrpSpPr/>
            <p:nvPr/>
          </p:nvGrpSpPr>
          <p:grpSpPr>
            <a:xfrm>
              <a:off x="6859181" y="2891416"/>
              <a:ext cx="176767" cy="1164611"/>
              <a:chOff x="6791021" y="53090"/>
              <a:chExt cx="194216" cy="1359842"/>
            </a:xfrm>
          </p:grpSpPr>
          <p:sp>
            <p:nvSpPr>
              <p:cNvPr id="755" name="Raute 754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56" name="Raute 755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57" name="Raute 756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58" name="Raute 757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59" name="Raute 758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60" name="Raute 759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138" name="Abgerundetes Rechteck 1137"/>
            <p:cNvSpPr/>
            <p:nvPr/>
          </p:nvSpPr>
          <p:spPr>
            <a:xfrm>
              <a:off x="6402594" y="3063588"/>
              <a:ext cx="101940" cy="816653"/>
            </a:xfrm>
            <a:prstGeom prst="roundRect">
              <a:avLst>
                <a:gd name="adj" fmla="val 50000"/>
              </a:avLst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47" name="Gerade Verbindung mit Pfeil 1146"/>
            <p:cNvCxnSpPr/>
            <p:nvPr/>
          </p:nvCxnSpPr>
          <p:spPr>
            <a:xfrm flipV="1">
              <a:off x="6504534" y="3474655"/>
              <a:ext cx="32844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0" name="Gruppieren 1549"/>
            <p:cNvGrpSpPr/>
            <p:nvPr/>
          </p:nvGrpSpPr>
          <p:grpSpPr>
            <a:xfrm flipH="1">
              <a:off x="4575723" y="3392826"/>
              <a:ext cx="191278" cy="163658"/>
              <a:chOff x="6100678" y="4789155"/>
              <a:chExt cx="1828312" cy="1662444"/>
            </a:xfrm>
          </p:grpSpPr>
          <p:sp>
            <p:nvSpPr>
              <p:cNvPr id="1551" name="Abgerundetes Rechteck 1550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52" name="Halbbogen 1551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53" name="Gruppieren 1552"/>
            <p:cNvGrpSpPr/>
            <p:nvPr/>
          </p:nvGrpSpPr>
          <p:grpSpPr>
            <a:xfrm flipH="1">
              <a:off x="5393853" y="3390379"/>
              <a:ext cx="191278" cy="163658"/>
              <a:chOff x="6100678" y="4789155"/>
              <a:chExt cx="1828312" cy="1662444"/>
            </a:xfrm>
          </p:grpSpPr>
          <p:sp>
            <p:nvSpPr>
              <p:cNvPr id="1554" name="Abgerundetes Rechteck 1553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55" name="Halbbogen 1554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56" name="Gruppieren 1555"/>
            <p:cNvGrpSpPr/>
            <p:nvPr/>
          </p:nvGrpSpPr>
          <p:grpSpPr>
            <a:xfrm flipH="1">
              <a:off x="5818230" y="3390379"/>
              <a:ext cx="191278" cy="163658"/>
              <a:chOff x="6100678" y="4789155"/>
              <a:chExt cx="1828312" cy="1662444"/>
            </a:xfrm>
          </p:grpSpPr>
          <p:sp>
            <p:nvSpPr>
              <p:cNvPr id="1557" name="Abgerundetes Rechteck 1556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58" name="Halbbogen 1557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569" name="Gruppieren 1568"/>
          <p:cNvGrpSpPr/>
          <p:nvPr/>
        </p:nvGrpSpPr>
        <p:grpSpPr>
          <a:xfrm>
            <a:off x="1024197" y="6811673"/>
            <a:ext cx="6037959" cy="1226087"/>
            <a:chOff x="1024194" y="6948989"/>
            <a:chExt cx="6037959" cy="1226087"/>
          </a:xfrm>
        </p:grpSpPr>
        <p:grpSp>
          <p:nvGrpSpPr>
            <p:cNvPr id="1071" name="Gruppieren 1070"/>
            <p:cNvGrpSpPr/>
            <p:nvPr/>
          </p:nvGrpSpPr>
          <p:grpSpPr>
            <a:xfrm>
              <a:off x="1050396" y="6984633"/>
              <a:ext cx="176767" cy="1164611"/>
              <a:chOff x="214075" y="53090"/>
              <a:chExt cx="194216" cy="1359842"/>
            </a:xfrm>
          </p:grpSpPr>
          <p:sp>
            <p:nvSpPr>
              <p:cNvPr id="1072" name="Ellipse 1071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73" name="Ellipse 1072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74" name="Ellipse 1073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75" name="Ellipse 1074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76" name="Ellipse 1075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077" name="Ellipse 1076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078" name="Abgerundetes Rechteck 1077"/>
            <p:cNvSpPr/>
            <p:nvPr/>
          </p:nvSpPr>
          <p:spPr>
            <a:xfrm>
              <a:off x="1503388" y="6984633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79" name="Abgerundetes Rechteck 1078"/>
            <p:cNvSpPr/>
            <p:nvPr/>
          </p:nvSpPr>
          <p:spPr>
            <a:xfrm>
              <a:off x="2727242" y="6984633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80" name="Abgerundetes Rechteck 1079"/>
            <p:cNvSpPr/>
            <p:nvPr/>
          </p:nvSpPr>
          <p:spPr>
            <a:xfrm>
              <a:off x="3951621" y="6984633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81" name="Abgerundetes Rechteck 1080"/>
            <p:cNvSpPr/>
            <p:nvPr/>
          </p:nvSpPr>
          <p:spPr>
            <a:xfrm>
              <a:off x="5177107" y="6984633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082" name="Gerade Verbindung mit Pfeil 1081"/>
            <p:cNvCxnSpPr>
              <a:stCxn id="1087" idx="3"/>
              <a:endCxn id="1088" idx="1"/>
            </p:cNvCxnSpPr>
            <p:nvPr/>
          </p:nvCxnSpPr>
          <p:spPr>
            <a:xfrm>
              <a:off x="1920289" y="7562034"/>
              <a:ext cx="1942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Gerade Verbindung mit Pfeil 1082"/>
            <p:cNvCxnSpPr>
              <a:stCxn id="1088" idx="3"/>
              <a:endCxn id="1089" idx="1"/>
            </p:cNvCxnSpPr>
            <p:nvPr/>
          </p:nvCxnSpPr>
          <p:spPr>
            <a:xfrm>
              <a:off x="2358601" y="7562034"/>
              <a:ext cx="538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Gerade Verbindung mit Pfeil 1083"/>
            <p:cNvCxnSpPr>
              <a:stCxn id="1089" idx="3"/>
              <a:endCxn id="1090" idx="1"/>
            </p:cNvCxnSpPr>
            <p:nvPr/>
          </p:nvCxnSpPr>
          <p:spPr>
            <a:xfrm>
              <a:off x="3140862" y="7562034"/>
              <a:ext cx="18743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Gerade Verbindung mit Pfeil 1084"/>
            <p:cNvCxnSpPr>
              <a:stCxn id="1091" idx="3"/>
              <a:endCxn id="1092" idx="1"/>
            </p:cNvCxnSpPr>
            <p:nvPr/>
          </p:nvCxnSpPr>
          <p:spPr>
            <a:xfrm flipV="1">
              <a:off x="4372286" y="7562034"/>
              <a:ext cx="17781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6" name="Freihandform 1085"/>
            <p:cNvSpPr/>
            <p:nvPr/>
          </p:nvSpPr>
          <p:spPr>
            <a:xfrm>
              <a:off x="5278253" y="7562034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87" name="Rechteck 1086"/>
            <p:cNvSpPr/>
            <p:nvPr/>
          </p:nvSpPr>
          <p:spPr>
            <a:xfrm>
              <a:off x="1676216" y="7156448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88" name="Rechteck 1087"/>
            <p:cNvSpPr/>
            <p:nvPr/>
          </p:nvSpPr>
          <p:spPr>
            <a:xfrm>
              <a:off x="2114528" y="7156448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89" name="Rechteck 1088"/>
            <p:cNvSpPr/>
            <p:nvPr/>
          </p:nvSpPr>
          <p:spPr>
            <a:xfrm>
              <a:off x="2896789" y="7156448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90" name="Rechteck 1089"/>
            <p:cNvSpPr/>
            <p:nvPr/>
          </p:nvSpPr>
          <p:spPr>
            <a:xfrm>
              <a:off x="3328297" y="7156448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91" name="Rechteck 1090"/>
            <p:cNvSpPr/>
            <p:nvPr/>
          </p:nvSpPr>
          <p:spPr>
            <a:xfrm>
              <a:off x="4128213" y="7156448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92" name="Rechteck 1091"/>
            <p:cNvSpPr/>
            <p:nvPr/>
          </p:nvSpPr>
          <p:spPr>
            <a:xfrm>
              <a:off x="4550098" y="7156448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93" name="Rechteck 1092"/>
            <p:cNvSpPr/>
            <p:nvPr/>
          </p:nvSpPr>
          <p:spPr>
            <a:xfrm>
              <a:off x="5367457" y="7156448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94" name="Rechteck 1093"/>
            <p:cNvSpPr/>
            <p:nvPr/>
          </p:nvSpPr>
          <p:spPr>
            <a:xfrm>
              <a:off x="5791639" y="7156448"/>
              <a:ext cx="244073" cy="811172"/>
            </a:xfrm>
            <a:prstGeom prst="rect">
              <a:avLst/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095" name="Gerade Verbindung mit Pfeil 1094"/>
            <p:cNvCxnSpPr>
              <a:stCxn id="1093" idx="3"/>
              <a:endCxn id="1094" idx="1"/>
            </p:cNvCxnSpPr>
            <p:nvPr/>
          </p:nvCxnSpPr>
          <p:spPr>
            <a:xfrm>
              <a:off x="5611529" y="7562034"/>
              <a:ext cx="18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7" name="Abgerundetes Rechteck 1096"/>
            <p:cNvSpPr/>
            <p:nvPr/>
          </p:nvSpPr>
          <p:spPr>
            <a:xfrm>
              <a:off x="1024194" y="6948989"/>
              <a:ext cx="229175" cy="12260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099" name="Gerade Verbindung mit Pfeil 1098"/>
            <p:cNvCxnSpPr>
              <a:stCxn id="1090" idx="3"/>
              <a:endCxn id="1091" idx="1"/>
            </p:cNvCxnSpPr>
            <p:nvPr/>
          </p:nvCxnSpPr>
          <p:spPr>
            <a:xfrm>
              <a:off x="3572370" y="7562035"/>
              <a:ext cx="5558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Gerade Verbindung mit Pfeil 1099"/>
            <p:cNvCxnSpPr>
              <a:stCxn id="1092" idx="3"/>
              <a:endCxn id="1093" idx="1"/>
            </p:cNvCxnSpPr>
            <p:nvPr/>
          </p:nvCxnSpPr>
          <p:spPr>
            <a:xfrm>
              <a:off x="4794171" y="7562034"/>
              <a:ext cx="5732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8" name="Abgerundetes Rechteck 1097"/>
            <p:cNvSpPr/>
            <p:nvPr/>
          </p:nvSpPr>
          <p:spPr>
            <a:xfrm>
              <a:off x="6832978" y="6948989"/>
              <a:ext cx="229175" cy="12260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101" name="Gruppieren 1100"/>
            <p:cNvGrpSpPr/>
            <p:nvPr/>
          </p:nvGrpSpPr>
          <p:grpSpPr>
            <a:xfrm>
              <a:off x="6859181" y="6978794"/>
              <a:ext cx="176767" cy="1164611"/>
              <a:chOff x="6791021" y="53090"/>
              <a:chExt cx="194216" cy="1359842"/>
            </a:xfrm>
          </p:grpSpPr>
          <p:sp>
            <p:nvSpPr>
              <p:cNvPr id="1102" name="Raute 1101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103" name="Raute 1102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104" name="Raute 1103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105" name="Raute 1104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106" name="Raute 1105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107" name="Raute 1106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108" name="Freihandform 1107"/>
            <p:cNvSpPr/>
            <p:nvPr/>
          </p:nvSpPr>
          <p:spPr>
            <a:xfrm>
              <a:off x="4039520" y="7562034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09" name="Freihandform 1108"/>
            <p:cNvSpPr/>
            <p:nvPr/>
          </p:nvSpPr>
          <p:spPr>
            <a:xfrm>
              <a:off x="2818048" y="7562034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10" name="Freihandform 1109"/>
            <p:cNvSpPr/>
            <p:nvPr/>
          </p:nvSpPr>
          <p:spPr>
            <a:xfrm>
              <a:off x="1598237" y="7562034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11" name="Gerade Verbindung mit Pfeil 1110"/>
            <p:cNvCxnSpPr>
              <a:stCxn id="1097" idx="3"/>
              <a:endCxn id="1087" idx="1"/>
            </p:cNvCxnSpPr>
            <p:nvPr/>
          </p:nvCxnSpPr>
          <p:spPr>
            <a:xfrm>
              <a:off x="1253369" y="7562033"/>
              <a:ext cx="42284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2" name="Gruppieren 1111"/>
            <p:cNvGrpSpPr/>
            <p:nvPr/>
          </p:nvGrpSpPr>
          <p:grpSpPr>
            <a:xfrm flipH="1">
              <a:off x="1734426" y="7481948"/>
              <a:ext cx="130054" cy="160168"/>
              <a:chOff x="4473330" y="4789155"/>
              <a:chExt cx="1270204" cy="1662444"/>
            </a:xfrm>
          </p:grpSpPr>
          <p:sp>
            <p:nvSpPr>
              <p:cNvPr id="1113" name="Abgerundetes Rechteck 1112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114" name="Halbbogen 1113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5" name="Gruppieren 1114"/>
            <p:cNvGrpSpPr/>
            <p:nvPr/>
          </p:nvGrpSpPr>
          <p:grpSpPr>
            <a:xfrm flipH="1">
              <a:off x="2173817" y="7477347"/>
              <a:ext cx="130054" cy="160168"/>
              <a:chOff x="4473330" y="4789155"/>
              <a:chExt cx="1270204" cy="1662444"/>
            </a:xfrm>
          </p:grpSpPr>
          <p:sp>
            <p:nvSpPr>
              <p:cNvPr id="1116" name="Abgerundetes Rechteck 1115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117" name="Halbbogen 1116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8" name="Gruppieren 1117"/>
            <p:cNvGrpSpPr/>
            <p:nvPr/>
          </p:nvGrpSpPr>
          <p:grpSpPr>
            <a:xfrm flipH="1">
              <a:off x="2954810" y="7481948"/>
              <a:ext cx="130054" cy="160168"/>
              <a:chOff x="4473330" y="4789155"/>
              <a:chExt cx="1270204" cy="1662444"/>
            </a:xfrm>
          </p:grpSpPr>
          <p:sp>
            <p:nvSpPr>
              <p:cNvPr id="1119" name="Abgerundetes Rechteck 1118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120" name="Halbbogen 1119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1" name="Gruppieren 1120"/>
            <p:cNvGrpSpPr/>
            <p:nvPr/>
          </p:nvGrpSpPr>
          <p:grpSpPr>
            <a:xfrm flipH="1">
              <a:off x="3384488" y="7481949"/>
              <a:ext cx="130054" cy="160168"/>
              <a:chOff x="4473330" y="4789155"/>
              <a:chExt cx="1270204" cy="1662444"/>
            </a:xfrm>
          </p:grpSpPr>
          <p:sp>
            <p:nvSpPr>
              <p:cNvPr id="1122" name="Abgerundetes Rechteck 1121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123" name="Halbbogen 1122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4" name="Gruppieren 1123"/>
            <p:cNvGrpSpPr/>
            <p:nvPr/>
          </p:nvGrpSpPr>
          <p:grpSpPr>
            <a:xfrm flipH="1">
              <a:off x="4188004" y="7481948"/>
              <a:ext cx="130054" cy="160168"/>
              <a:chOff x="4473330" y="4789155"/>
              <a:chExt cx="1270204" cy="1662444"/>
            </a:xfrm>
          </p:grpSpPr>
          <p:sp>
            <p:nvSpPr>
              <p:cNvPr id="1125" name="Abgerundetes Rechteck 1124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126" name="Halbbogen 1125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39" name="Gerade Verbindung mit Pfeil 1138"/>
            <p:cNvCxnSpPr/>
            <p:nvPr/>
          </p:nvCxnSpPr>
          <p:spPr>
            <a:xfrm flipV="1">
              <a:off x="6035711" y="7560906"/>
              <a:ext cx="364766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3" name="Abgerundetes Rechteck 1142"/>
            <p:cNvSpPr/>
            <p:nvPr/>
          </p:nvSpPr>
          <p:spPr>
            <a:xfrm>
              <a:off x="6402594" y="7160419"/>
              <a:ext cx="101940" cy="816653"/>
            </a:xfrm>
            <a:prstGeom prst="roundRect">
              <a:avLst>
                <a:gd name="adj" fmla="val 50000"/>
              </a:avLst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51" name="Gerade Verbindung mit Pfeil 1150"/>
            <p:cNvCxnSpPr/>
            <p:nvPr/>
          </p:nvCxnSpPr>
          <p:spPr>
            <a:xfrm flipV="1">
              <a:off x="6504534" y="7560906"/>
              <a:ext cx="32844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9" name="Gruppieren 1558"/>
            <p:cNvGrpSpPr/>
            <p:nvPr/>
          </p:nvGrpSpPr>
          <p:grpSpPr>
            <a:xfrm flipH="1">
              <a:off x="4575723" y="7479077"/>
              <a:ext cx="191278" cy="163658"/>
              <a:chOff x="6100678" y="4789155"/>
              <a:chExt cx="1828312" cy="1662444"/>
            </a:xfrm>
          </p:grpSpPr>
          <p:sp>
            <p:nvSpPr>
              <p:cNvPr id="1560" name="Abgerundetes Rechteck 1559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61" name="Halbbogen 1560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62" name="Gruppieren 1561"/>
            <p:cNvGrpSpPr/>
            <p:nvPr/>
          </p:nvGrpSpPr>
          <p:grpSpPr>
            <a:xfrm flipH="1">
              <a:off x="5393853" y="7476630"/>
              <a:ext cx="191278" cy="163658"/>
              <a:chOff x="6100678" y="4789155"/>
              <a:chExt cx="1828312" cy="1662444"/>
            </a:xfrm>
          </p:grpSpPr>
          <p:sp>
            <p:nvSpPr>
              <p:cNvPr id="1563" name="Abgerundetes Rechteck 1562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64" name="Halbbogen 1563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65" name="Gruppieren 1564"/>
            <p:cNvGrpSpPr/>
            <p:nvPr/>
          </p:nvGrpSpPr>
          <p:grpSpPr>
            <a:xfrm flipH="1">
              <a:off x="5818230" y="7476630"/>
              <a:ext cx="191278" cy="163658"/>
              <a:chOff x="6100678" y="4789155"/>
              <a:chExt cx="1828312" cy="1662444"/>
            </a:xfrm>
          </p:grpSpPr>
          <p:sp>
            <p:nvSpPr>
              <p:cNvPr id="1566" name="Abgerundetes Rechteck 1565"/>
              <p:cNvSpPr/>
              <p:nvPr/>
            </p:nvSpPr>
            <p:spPr>
              <a:xfrm>
                <a:off x="6100678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67" name="Halbbogen 1566"/>
              <p:cNvSpPr/>
              <p:nvPr/>
            </p:nvSpPr>
            <p:spPr>
              <a:xfrm>
                <a:off x="6868093" y="4789155"/>
                <a:ext cx="1060897" cy="1343127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7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ruppieren 1156"/>
          <p:cNvGrpSpPr/>
          <p:nvPr/>
        </p:nvGrpSpPr>
        <p:grpSpPr>
          <a:xfrm>
            <a:off x="1024201" y="1261954"/>
            <a:ext cx="6037959" cy="1226087"/>
            <a:chOff x="14807" y="1845815"/>
            <a:chExt cx="7015948" cy="1514053"/>
          </a:xfrm>
        </p:grpSpPr>
        <p:grpSp>
          <p:nvGrpSpPr>
            <p:cNvPr id="780" name="Gruppieren 779"/>
            <p:cNvGrpSpPr/>
            <p:nvPr/>
          </p:nvGrpSpPr>
          <p:grpSpPr>
            <a:xfrm>
              <a:off x="45253" y="1889831"/>
              <a:ext cx="205399" cy="1438139"/>
              <a:chOff x="214075" y="53090"/>
              <a:chExt cx="194216" cy="1359842"/>
            </a:xfrm>
            <a:solidFill>
              <a:srgbClr val="FF7C80"/>
            </a:solidFill>
          </p:grpSpPr>
          <p:sp>
            <p:nvSpPr>
              <p:cNvPr id="781" name="Ellipse 780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82" name="Ellipse 781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83" name="Ellipse 782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84" name="Ellipse 783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85" name="Ellipse 784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86" name="Ellipse 785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787" name="Abgerundetes Rechteck 786"/>
            <p:cNvSpPr/>
            <p:nvPr/>
          </p:nvSpPr>
          <p:spPr>
            <a:xfrm>
              <a:off x="571618" y="1889831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88" name="Abgerundetes Rechteck 787"/>
            <p:cNvSpPr/>
            <p:nvPr/>
          </p:nvSpPr>
          <p:spPr>
            <a:xfrm>
              <a:off x="1993704" y="1889831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89" name="Abgerundetes Rechteck 788"/>
            <p:cNvSpPr/>
            <p:nvPr/>
          </p:nvSpPr>
          <p:spPr>
            <a:xfrm>
              <a:off x="3416399" y="1889831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0" name="Abgerundetes Rechteck 789"/>
            <p:cNvSpPr/>
            <p:nvPr/>
          </p:nvSpPr>
          <p:spPr>
            <a:xfrm>
              <a:off x="4840382" y="1889831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791" name="Gerade Verbindung mit Pfeil 790"/>
            <p:cNvCxnSpPr>
              <a:stCxn id="796" idx="3"/>
              <a:endCxn id="797" idx="1"/>
            </p:cNvCxnSpPr>
            <p:nvPr/>
          </p:nvCxnSpPr>
          <p:spPr>
            <a:xfrm>
              <a:off x="1056046" y="2602843"/>
              <a:ext cx="225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Gerade Verbindung mit Pfeil 791"/>
            <p:cNvCxnSpPr>
              <a:stCxn id="797" idx="3"/>
              <a:endCxn id="798" idx="1"/>
            </p:cNvCxnSpPr>
            <p:nvPr/>
          </p:nvCxnSpPr>
          <p:spPr>
            <a:xfrm>
              <a:off x="1565352" y="2602843"/>
              <a:ext cx="6253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Gerade Verbindung mit Pfeil 792"/>
            <p:cNvCxnSpPr>
              <a:stCxn id="798" idx="3"/>
              <a:endCxn id="799" idx="1"/>
            </p:cNvCxnSpPr>
            <p:nvPr/>
          </p:nvCxnSpPr>
          <p:spPr>
            <a:xfrm>
              <a:off x="2474319" y="2602843"/>
              <a:ext cx="21779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Gerade Verbindung mit Pfeil 793"/>
            <p:cNvCxnSpPr>
              <a:stCxn id="800" idx="3"/>
              <a:endCxn id="801" idx="1"/>
            </p:cNvCxnSpPr>
            <p:nvPr/>
          </p:nvCxnSpPr>
          <p:spPr>
            <a:xfrm flipV="1">
              <a:off x="3905201" y="2602843"/>
              <a:ext cx="20661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" name="Freihandform 794"/>
            <p:cNvSpPr/>
            <p:nvPr/>
          </p:nvSpPr>
          <p:spPr>
            <a:xfrm>
              <a:off x="4957911" y="2602843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6" name="Rechteck 795"/>
            <p:cNvSpPr/>
            <p:nvPr/>
          </p:nvSpPr>
          <p:spPr>
            <a:xfrm>
              <a:off x="772439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7" name="Rechteck 796"/>
            <p:cNvSpPr/>
            <p:nvPr/>
          </p:nvSpPr>
          <p:spPr>
            <a:xfrm>
              <a:off x="1281746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8" name="Rechteck 797"/>
            <p:cNvSpPr/>
            <p:nvPr/>
          </p:nvSpPr>
          <p:spPr>
            <a:xfrm>
              <a:off x="2190713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9" name="Rechteck 798"/>
            <p:cNvSpPr/>
            <p:nvPr/>
          </p:nvSpPr>
          <p:spPr>
            <a:xfrm>
              <a:off x="2692113" y="2101999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00" name="Rechteck 799"/>
            <p:cNvSpPr/>
            <p:nvPr/>
          </p:nvSpPr>
          <p:spPr>
            <a:xfrm>
              <a:off x="3621595" y="2101999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01" name="Rechteck 800"/>
            <p:cNvSpPr/>
            <p:nvPr/>
          </p:nvSpPr>
          <p:spPr>
            <a:xfrm>
              <a:off x="4111814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02" name="Rechteck 801"/>
            <p:cNvSpPr/>
            <p:nvPr/>
          </p:nvSpPr>
          <p:spPr>
            <a:xfrm>
              <a:off x="5061563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03" name="Rechteck 802"/>
            <p:cNvSpPr/>
            <p:nvPr/>
          </p:nvSpPr>
          <p:spPr>
            <a:xfrm>
              <a:off x="5554452" y="2101998"/>
              <a:ext cx="283606" cy="1001689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04" name="Gerade Verbindung mit Pfeil 803"/>
            <p:cNvCxnSpPr>
              <a:stCxn id="802" idx="3"/>
              <a:endCxn id="803" idx="1"/>
            </p:cNvCxnSpPr>
            <p:nvPr/>
          </p:nvCxnSpPr>
          <p:spPr>
            <a:xfrm>
              <a:off x="5345169" y="2602843"/>
              <a:ext cx="2092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Abgerundetes Rechteck 805"/>
            <p:cNvSpPr/>
            <p:nvPr/>
          </p:nvSpPr>
          <p:spPr>
            <a:xfrm>
              <a:off x="14807" y="1845815"/>
              <a:ext cx="266295" cy="1514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08" name="Gerade Verbindung mit Pfeil 807"/>
            <p:cNvCxnSpPr>
              <a:stCxn id="799" idx="3"/>
              <a:endCxn id="800" idx="1"/>
            </p:cNvCxnSpPr>
            <p:nvPr/>
          </p:nvCxnSpPr>
          <p:spPr>
            <a:xfrm>
              <a:off x="2975720" y="2602844"/>
              <a:ext cx="6458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Gerade Verbindung mit Pfeil 808"/>
            <p:cNvCxnSpPr>
              <a:stCxn id="801" idx="3"/>
              <a:endCxn id="802" idx="1"/>
            </p:cNvCxnSpPr>
            <p:nvPr/>
          </p:nvCxnSpPr>
          <p:spPr>
            <a:xfrm>
              <a:off x="4395420" y="2602843"/>
              <a:ext cx="666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7" name="Freihandform 816"/>
            <p:cNvSpPr/>
            <p:nvPr/>
          </p:nvSpPr>
          <p:spPr>
            <a:xfrm>
              <a:off x="3518536" y="2602843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18" name="Freihandform 817"/>
            <p:cNvSpPr/>
            <p:nvPr/>
          </p:nvSpPr>
          <p:spPr>
            <a:xfrm>
              <a:off x="2099218" y="2602843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19" name="Freihandform 818"/>
            <p:cNvSpPr/>
            <p:nvPr/>
          </p:nvSpPr>
          <p:spPr>
            <a:xfrm>
              <a:off x="681830" y="2602843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20" name="Gerade Verbindung mit Pfeil 819"/>
            <p:cNvCxnSpPr>
              <a:stCxn id="806" idx="3"/>
              <a:endCxn id="796" idx="1"/>
            </p:cNvCxnSpPr>
            <p:nvPr/>
          </p:nvCxnSpPr>
          <p:spPr>
            <a:xfrm>
              <a:off x="281102" y="2602842"/>
              <a:ext cx="49133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Gerade Verbindung mit Pfeil 804"/>
            <p:cNvCxnSpPr>
              <a:stCxn id="803" idx="3"/>
              <a:endCxn id="807" idx="1"/>
            </p:cNvCxnSpPr>
            <p:nvPr/>
          </p:nvCxnSpPr>
          <p:spPr>
            <a:xfrm flipV="1">
              <a:off x="5838058" y="2602842"/>
              <a:ext cx="92640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7" name="Abgerundetes Rechteck 806"/>
            <p:cNvSpPr/>
            <p:nvPr/>
          </p:nvSpPr>
          <p:spPr>
            <a:xfrm>
              <a:off x="6764460" y="1845815"/>
              <a:ext cx="266295" cy="15140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810" name="Gruppieren 809"/>
            <p:cNvGrpSpPr/>
            <p:nvPr/>
          </p:nvGrpSpPr>
          <p:grpSpPr>
            <a:xfrm>
              <a:off x="6794907" y="1882620"/>
              <a:ext cx="205399" cy="1438139"/>
              <a:chOff x="6791021" y="53090"/>
              <a:chExt cx="194216" cy="1359842"/>
            </a:xfrm>
            <a:solidFill>
              <a:srgbClr val="FF7C80"/>
            </a:solidFill>
          </p:grpSpPr>
          <p:sp>
            <p:nvSpPr>
              <p:cNvPr id="811" name="Raute 810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12" name="Raute 811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13" name="Raute 812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14" name="Raute 813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15" name="Raute 814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16" name="Raute 815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140" name="Abgerundetes Rechteck 1139"/>
            <p:cNvSpPr/>
            <p:nvPr/>
          </p:nvSpPr>
          <p:spPr>
            <a:xfrm>
              <a:off x="6264365" y="2098612"/>
              <a:ext cx="118451" cy="1008457"/>
            </a:xfrm>
            <a:prstGeom prst="roundRect">
              <a:avLst>
                <a:gd name="adj" fmla="val 50000"/>
              </a:avLst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48" name="Gerade Verbindung mit Pfeil 1147"/>
            <p:cNvCxnSpPr/>
            <p:nvPr/>
          </p:nvCxnSpPr>
          <p:spPr>
            <a:xfrm flipV="1">
              <a:off x="6382816" y="2602842"/>
              <a:ext cx="38164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6" name="Gruppieren 1155"/>
          <p:cNvGrpSpPr/>
          <p:nvPr/>
        </p:nvGrpSpPr>
        <p:grpSpPr>
          <a:xfrm>
            <a:off x="1024195" y="-1919"/>
            <a:ext cx="6037959" cy="1226087"/>
            <a:chOff x="14807" y="97626"/>
            <a:chExt cx="7015948" cy="1514053"/>
          </a:xfrm>
        </p:grpSpPr>
        <p:grpSp>
          <p:nvGrpSpPr>
            <p:cNvPr id="836" name="Gruppieren 835"/>
            <p:cNvGrpSpPr/>
            <p:nvPr/>
          </p:nvGrpSpPr>
          <p:grpSpPr>
            <a:xfrm>
              <a:off x="45253" y="141642"/>
              <a:ext cx="205399" cy="1438139"/>
              <a:chOff x="214075" y="53090"/>
              <a:chExt cx="194216" cy="1359842"/>
            </a:xfrm>
          </p:grpSpPr>
          <p:sp>
            <p:nvSpPr>
              <p:cNvPr id="837" name="Ellipse 836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38" name="Ellipse 837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39" name="Ellipse 838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40" name="Ellipse 839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41" name="Ellipse 840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42" name="Ellipse 841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843" name="Abgerundetes Rechteck 842"/>
            <p:cNvSpPr/>
            <p:nvPr/>
          </p:nvSpPr>
          <p:spPr>
            <a:xfrm>
              <a:off x="571618" y="141642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44" name="Abgerundetes Rechteck 843"/>
            <p:cNvSpPr/>
            <p:nvPr/>
          </p:nvSpPr>
          <p:spPr>
            <a:xfrm>
              <a:off x="1993704" y="141642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45" name="Abgerundetes Rechteck 844"/>
            <p:cNvSpPr/>
            <p:nvPr/>
          </p:nvSpPr>
          <p:spPr>
            <a:xfrm>
              <a:off x="3416399" y="141642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46" name="Abgerundetes Rechteck 845"/>
            <p:cNvSpPr/>
            <p:nvPr/>
          </p:nvSpPr>
          <p:spPr>
            <a:xfrm>
              <a:off x="4840382" y="141642"/>
              <a:ext cx="1194644" cy="143813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47" name="Gerade Verbindung mit Pfeil 846"/>
            <p:cNvCxnSpPr>
              <a:stCxn id="852" idx="3"/>
              <a:endCxn id="853" idx="1"/>
            </p:cNvCxnSpPr>
            <p:nvPr/>
          </p:nvCxnSpPr>
          <p:spPr>
            <a:xfrm>
              <a:off x="1056046" y="854654"/>
              <a:ext cx="225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Gerade Verbindung mit Pfeil 847"/>
            <p:cNvCxnSpPr>
              <a:stCxn id="853" idx="3"/>
              <a:endCxn id="854" idx="1"/>
            </p:cNvCxnSpPr>
            <p:nvPr/>
          </p:nvCxnSpPr>
          <p:spPr>
            <a:xfrm>
              <a:off x="1565352" y="854654"/>
              <a:ext cx="6253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Gerade Verbindung mit Pfeil 848"/>
            <p:cNvCxnSpPr>
              <a:stCxn id="854" idx="3"/>
              <a:endCxn id="855" idx="1"/>
            </p:cNvCxnSpPr>
            <p:nvPr/>
          </p:nvCxnSpPr>
          <p:spPr>
            <a:xfrm>
              <a:off x="2474319" y="854654"/>
              <a:ext cx="21779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Gerade Verbindung mit Pfeil 849"/>
            <p:cNvCxnSpPr>
              <a:stCxn id="856" idx="3"/>
              <a:endCxn id="857" idx="1"/>
            </p:cNvCxnSpPr>
            <p:nvPr/>
          </p:nvCxnSpPr>
          <p:spPr>
            <a:xfrm flipV="1">
              <a:off x="3905201" y="854654"/>
              <a:ext cx="20661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Freihandform 850"/>
            <p:cNvSpPr/>
            <p:nvPr/>
          </p:nvSpPr>
          <p:spPr>
            <a:xfrm>
              <a:off x="4957911" y="854654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2" name="Rechteck 851"/>
            <p:cNvSpPr/>
            <p:nvPr/>
          </p:nvSpPr>
          <p:spPr>
            <a:xfrm>
              <a:off x="772439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3" name="Rechteck 852"/>
            <p:cNvSpPr/>
            <p:nvPr/>
          </p:nvSpPr>
          <p:spPr>
            <a:xfrm>
              <a:off x="1281746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4" name="Rechteck 853"/>
            <p:cNvSpPr/>
            <p:nvPr/>
          </p:nvSpPr>
          <p:spPr>
            <a:xfrm>
              <a:off x="2190713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5" name="Rechteck 854"/>
            <p:cNvSpPr/>
            <p:nvPr/>
          </p:nvSpPr>
          <p:spPr>
            <a:xfrm>
              <a:off x="2692113" y="353810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6" name="Rechteck 855"/>
            <p:cNvSpPr/>
            <p:nvPr/>
          </p:nvSpPr>
          <p:spPr>
            <a:xfrm>
              <a:off x="3621595" y="353810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7" name="Rechteck 856"/>
            <p:cNvSpPr/>
            <p:nvPr/>
          </p:nvSpPr>
          <p:spPr>
            <a:xfrm>
              <a:off x="4111814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8" name="Rechteck 857"/>
            <p:cNvSpPr/>
            <p:nvPr/>
          </p:nvSpPr>
          <p:spPr>
            <a:xfrm>
              <a:off x="5061563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9" name="Rechteck 858"/>
            <p:cNvSpPr/>
            <p:nvPr/>
          </p:nvSpPr>
          <p:spPr>
            <a:xfrm>
              <a:off x="5554452" y="353809"/>
              <a:ext cx="283606" cy="1001689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60" name="Gerade Verbindung mit Pfeil 859"/>
            <p:cNvCxnSpPr>
              <a:stCxn id="858" idx="3"/>
              <a:endCxn id="859" idx="1"/>
            </p:cNvCxnSpPr>
            <p:nvPr/>
          </p:nvCxnSpPr>
          <p:spPr>
            <a:xfrm>
              <a:off x="5345169" y="854654"/>
              <a:ext cx="2092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Abgerundetes Rechteck 861"/>
            <p:cNvSpPr/>
            <p:nvPr/>
          </p:nvSpPr>
          <p:spPr>
            <a:xfrm>
              <a:off x="14807" y="97626"/>
              <a:ext cx="266295" cy="15140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64" name="Gerade Verbindung mit Pfeil 863"/>
            <p:cNvCxnSpPr>
              <a:stCxn id="855" idx="3"/>
              <a:endCxn id="856" idx="1"/>
            </p:cNvCxnSpPr>
            <p:nvPr/>
          </p:nvCxnSpPr>
          <p:spPr>
            <a:xfrm>
              <a:off x="2975720" y="854655"/>
              <a:ext cx="6458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Gerade Verbindung mit Pfeil 864"/>
            <p:cNvCxnSpPr>
              <a:stCxn id="857" idx="3"/>
              <a:endCxn id="858" idx="1"/>
            </p:cNvCxnSpPr>
            <p:nvPr/>
          </p:nvCxnSpPr>
          <p:spPr>
            <a:xfrm>
              <a:off x="4395420" y="854654"/>
              <a:ext cx="6661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3" name="Freihandform 872"/>
            <p:cNvSpPr/>
            <p:nvPr/>
          </p:nvSpPr>
          <p:spPr>
            <a:xfrm>
              <a:off x="3518536" y="854654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74" name="Freihandform 873"/>
            <p:cNvSpPr/>
            <p:nvPr/>
          </p:nvSpPr>
          <p:spPr>
            <a:xfrm>
              <a:off x="2099218" y="854654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75" name="Freihandform 874"/>
            <p:cNvSpPr/>
            <p:nvPr/>
          </p:nvSpPr>
          <p:spPr>
            <a:xfrm>
              <a:off x="681830" y="854654"/>
              <a:ext cx="979943" cy="584710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876" name="Gerade Verbindung mit Pfeil 875"/>
            <p:cNvCxnSpPr>
              <a:stCxn id="862" idx="3"/>
              <a:endCxn id="852" idx="1"/>
            </p:cNvCxnSpPr>
            <p:nvPr/>
          </p:nvCxnSpPr>
          <p:spPr>
            <a:xfrm>
              <a:off x="281102" y="854653"/>
              <a:ext cx="49133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Gerade Verbindung mit Pfeil 860"/>
            <p:cNvCxnSpPr>
              <a:stCxn id="859" idx="3"/>
              <a:endCxn id="863" idx="1"/>
            </p:cNvCxnSpPr>
            <p:nvPr/>
          </p:nvCxnSpPr>
          <p:spPr>
            <a:xfrm flipV="1">
              <a:off x="5838058" y="854653"/>
              <a:ext cx="92640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3" name="Abgerundetes Rechteck 862"/>
            <p:cNvSpPr/>
            <p:nvPr/>
          </p:nvSpPr>
          <p:spPr>
            <a:xfrm>
              <a:off x="6764460" y="97626"/>
              <a:ext cx="266295" cy="15140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866" name="Gruppieren 865"/>
            <p:cNvGrpSpPr/>
            <p:nvPr/>
          </p:nvGrpSpPr>
          <p:grpSpPr>
            <a:xfrm>
              <a:off x="6794907" y="134431"/>
              <a:ext cx="205399" cy="1438139"/>
              <a:chOff x="6791021" y="53090"/>
              <a:chExt cx="194216" cy="1359842"/>
            </a:xfrm>
          </p:grpSpPr>
          <p:sp>
            <p:nvSpPr>
              <p:cNvPr id="867" name="Raute 866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68" name="Raute 867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69" name="Raute 868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70" name="Raute 869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71" name="Raute 870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872" name="Raute 871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144" name="Abgerundetes Rechteck 1143"/>
            <p:cNvSpPr/>
            <p:nvPr/>
          </p:nvSpPr>
          <p:spPr>
            <a:xfrm>
              <a:off x="6264365" y="353809"/>
              <a:ext cx="118451" cy="1008457"/>
            </a:xfrm>
            <a:prstGeom prst="roundRect">
              <a:avLst>
                <a:gd name="adj" fmla="val 50000"/>
              </a:avLst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49" name="Gerade Verbindung mit Pfeil 1148"/>
            <p:cNvCxnSpPr/>
            <p:nvPr/>
          </p:nvCxnSpPr>
          <p:spPr>
            <a:xfrm flipV="1">
              <a:off x="6382816" y="854653"/>
              <a:ext cx="38164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3" name="Textfeld 1162"/>
          <p:cNvSpPr txBox="1"/>
          <p:nvPr/>
        </p:nvSpPr>
        <p:spPr>
          <a:xfrm rot="16200000">
            <a:off x="-149796" y="1183512"/>
            <a:ext cx="875561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 Models</a:t>
            </a:r>
            <a:endParaRPr lang="de-DE" b="1" dirty="0"/>
          </a:p>
        </p:txBody>
      </p:sp>
      <p:sp>
        <p:nvSpPr>
          <p:cNvPr id="1164" name="Textfeld 1163"/>
          <p:cNvSpPr txBox="1"/>
          <p:nvPr/>
        </p:nvSpPr>
        <p:spPr>
          <a:xfrm rot="16200000">
            <a:off x="-691606" y="3912641"/>
            <a:ext cx="1959191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Quantitative Experiment Models</a:t>
            </a:r>
            <a:endParaRPr lang="de-DE" b="1" dirty="0"/>
          </a:p>
        </p:txBody>
      </p:sp>
      <p:cxnSp>
        <p:nvCxnSpPr>
          <p:cNvPr id="1167" name="Gerader Verbinder 1166"/>
          <p:cNvCxnSpPr/>
          <p:nvPr/>
        </p:nvCxnSpPr>
        <p:spPr>
          <a:xfrm>
            <a:off x="459395" y="27888"/>
            <a:ext cx="0" cy="2439089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0" name="Gerader Verbinder 1169"/>
          <p:cNvCxnSpPr/>
          <p:nvPr/>
        </p:nvCxnSpPr>
        <p:spPr>
          <a:xfrm>
            <a:off x="459395" y="2800272"/>
            <a:ext cx="0" cy="2474038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5" name="Textfeld 1174"/>
          <p:cNvSpPr txBox="1"/>
          <p:nvPr/>
        </p:nvSpPr>
        <p:spPr>
          <a:xfrm rot="16200000">
            <a:off x="375082" y="482206"/>
            <a:ext cx="538930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A</a:t>
            </a:r>
            <a:endParaRPr lang="de-DE" dirty="0"/>
          </a:p>
        </p:txBody>
      </p:sp>
      <p:sp>
        <p:nvSpPr>
          <p:cNvPr id="1176" name="Textfeld 1175"/>
          <p:cNvSpPr txBox="1"/>
          <p:nvPr/>
        </p:nvSpPr>
        <p:spPr>
          <a:xfrm rot="16200000">
            <a:off x="377489" y="1799588"/>
            <a:ext cx="534121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B</a:t>
            </a:r>
            <a:endParaRPr lang="de-DE" dirty="0"/>
          </a:p>
        </p:txBody>
      </p:sp>
      <p:grpSp>
        <p:nvGrpSpPr>
          <p:cNvPr id="1539" name="Gruppieren 1538"/>
          <p:cNvGrpSpPr/>
          <p:nvPr/>
        </p:nvGrpSpPr>
        <p:grpSpPr>
          <a:xfrm>
            <a:off x="900577" y="5319151"/>
            <a:ext cx="6334089" cy="406265"/>
            <a:chOff x="900574" y="8277360"/>
            <a:chExt cx="6334089" cy="406265"/>
          </a:xfrm>
        </p:grpSpPr>
        <p:sp>
          <p:nvSpPr>
            <p:cNvPr id="1531" name="Textfeld 1530"/>
            <p:cNvSpPr txBox="1"/>
            <p:nvPr/>
          </p:nvSpPr>
          <p:spPr>
            <a:xfrm>
              <a:off x="900574" y="8355844"/>
              <a:ext cx="476413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Input</a:t>
              </a:r>
            </a:p>
          </p:txBody>
        </p:sp>
        <p:sp>
          <p:nvSpPr>
            <p:cNvPr id="1532" name="Textfeld 1531"/>
            <p:cNvSpPr txBox="1"/>
            <p:nvPr/>
          </p:nvSpPr>
          <p:spPr>
            <a:xfrm>
              <a:off x="6660467" y="8355844"/>
              <a:ext cx="574196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Output</a:t>
              </a:r>
            </a:p>
          </p:txBody>
        </p:sp>
        <p:sp>
          <p:nvSpPr>
            <p:cNvPr id="1533" name="Textfeld 1532"/>
            <p:cNvSpPr txBox="1"/>
            <p:nvPr/>
          </p:nvSpPr>
          <p:spPr>
            <a:xfrm>
              <a:off x="6187978" y="8277360"/>
              <a:ext cx="51969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Linear</a:t>
              </a:r>
            </a:p>
            <a:p>
              <a:pPr algn="ctr"/>
              <a:r>
                <a:rPr lang="de-DE" b="1" dirty="0"/>
                <a:t>Layer</a:t>
              </a:r>
            </a:p>
          </p:txBody>
        </p:sp>
        <p:sp>
          <p:nvSpPr>
            <p:cNvPr id="1534" name="Textfeld 1533"/>
            <p:cNvSpPr txBox="1"/>
            <p:nvPr/>
          </p:nvSpPr>
          <p:spPr>
            <a:xfrm>
              <a:off x="1605902" y="8355844"/>
              <a:ext cx="793807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Res Block 1</a:t>
              </a:r>
            </a:p>
          </p:txBody>
        </p:sp>
        <p:sp>
          <p:nvSpPr>
            <p:cNvPr id="1535" name="Textfeld 1534"/>
            <p:cNvSpPr txBox="1"/>
            <p:nvPr/>
          </p:nvSpPr>
          <p:spPr>
            <a:xfrm>
              <a:off x="2849875" y="8355844"/>
              <a:ext cx="793807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Res Block 2</a:t>
              </a:r>
            </a:p>
          </p:txBody>
        </p:sp>
        <p:sp>
          <p:nvSpPr>
            <p:cNvPr id="1536" name="Textfeld 1535"/>
            <p:cNvSpPr txBox="1"/>
            <p:nvPr/>
          </p:nvSpPr>
          <p:spPr>
            <a:xfrm>
              <a:off x="4064289" y="8355844"/>
              <a:ext cx="793807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Res Block 3</a:t>
              </a:r>
            </a:p>
          </p:txBody>
        </p:sp>
        <p:sp>
          <p:nvSpPr>
            <p:cNvPr id="1537" name="Textfeld 1536"/>
            <p:cNvSpPr txBox="1"/>
            <p:nvPr/>
          </p:nvSpPr>
          <p:spPr>
            <a:xfrm>
              <a:off x="5303022" y="8355844"/>
              <a:ext cx="793807" cy="249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Res Block 4</a:t>
              </a:r>
            </a:p>
          </p:txBody>
        </p:sp>
      </p:grpSp>
      <p:grpSp>
        <p:nvGrpSpPr>
          <p:cNvPr id="1571" name="Gruppieren 1570"/>
          <p:cNvGrpSpPr/>
          <p:nvPr/>
        </p:nvGrpSpPr>
        <p:grpSpPr>
          <a:xfrm>
            <a:off x="1024197" y="2781445"/>
            <a:ext cx="6037959" cy="1226087"/>
            <a:chOff x="1024194" y="2861611"/>
            <a:chExt cx="6037959" cy="1226087"/>
          </a:xfrm>
        </p:grpSpPr>
        <p:grpSp>
          <p:nvGrpSpPr>
            <p:cNvPr id="724" name="Gruppieren 723"/>
            <p:cNvGrpSpPr/>
            <p:nvPr/>
          </p:nvGrpSpPr>
          <p:grpSpPr>
            <a:xfrm>
              <a:off x="1050396" y="2897255"/>
              <a:ext cx="176767" cy="1164611"/>
              <a:chOff x="214075" y="53090"/>
              <a:chExt cx="194216" cy="1359842"/>
            </a:xfrm>
          </p:grpSpPr>
          <p:sp>
            <p:nvSpPr>
              <p:cNvPr id="725" name="Ellipse 724"/>
              <p:cNvSpPr/>
              <p:nvPr/>
            </p:nvSpPr>
            <p:spPr>
              <a:xfrm>
                <a:off x="214075" y="53090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26" name="Ellipse 725"/>
              <p:cNvSpPr/>
              <p:nvPr/>
            </p:nvSpPr>
            <p:spPr>
              <a:xfrm>
                <a:off x="214075" y="287681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27" name="Ellipse 726"/>
              <p:cNvSpPr/>
              <p:nvPr/>
            </p:nvSpPr>
            <p:spPr>
              <a:xfrm>
                <a:off x="214075" y="514943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28" name="Ellipse 727"/>
              <p:cNvSpPr/>
              <p:nvPr/>
            </p:nvSpPr>
            <p:spPr>
              <a:xfrm>
                <a:off x="214075" y="749534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29" name="Ellipse 728"/>
              <p:cNvSpPr/>
              <p:nvPr/>
            </p:nvSpPr>
            <p:spPr>
              <a:xfrm>
                <a:off x="214075" y="984125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30" name="Ellipse 729"/>
              <p:cNvSpPr/>
              <p:nvPr/>
            </p:nvSpPr>
            <p:spPr>
              <a:xfrm>
                <a:off x="214075" y="1218716"/>
                <a:ext cx="194216" cy="1942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731" name="Abgerundetes Rechteck 730"/>
            <p:cNvSpPr/>
            <p:nvPr/>
          </p:nvSpPr>
          <p:spPr>
            <a:xfrm>
              <a:off x="1503388" y="2897255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32" name="Abgerundetes Rechteck 731"/>
            <p:cNvSpPr/>
            <p:nvPr/>
          </p:nvSpPr>
          <p:spPr>
            <a:xfrm>
              <a:off x="2727242" y="2897255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33" name="Abgerundetes Rechteck 732"/>
            <p:cNvSpPr/>
            <p:nvPr/>
          </p:nvSpPr>
          <p:spPr>
            <a:xfrm>
              <a:off x="3951621" y="2897255"/>
              <a:ext cx="1028116" cy="116461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735" name="Gerade Verbindung mit Pfeil 734"/>
            <p:cNvCxnSpPr>
              <a:stCxn id="740" idx="3"/>
              <a:endCxn id="741" idx="1"/>
            </p:cNvCxnSpPr>
            <p:nvPr/>
          </p:nvCxnSpPr>
          <p:spPr>
            <a:xfrm>
              <a:off x="1920289" y="3474656"/>
              <a:ext cx="1942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Gerade Verbindung mit Pfeil 735"/>
            <p:cNvCxnSpPr>
              <a:stCxn id="741" idx="3"/>
              <a:endCxn id="742" idx="1"/>
            </p:cNvCxnSpPr>
            <p:nvPr/>
          </p:nvCxnSpPr>
          <p:spPr>
            <a:xfrm>
              <a:off x="2358601" y="3474656"/>
              <a:ext cx="5381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Gerade Verbindung mit Pfeil 736"/>
            <p:cNvCxnSpPr>
              <a:stCxn id="742" idx="3"/>
              <a:endCxn id="743" idx="1"/>
            </p:cNvCxnSpPr>
            <p:nvPr/>
          </p:nvCxnSpPr>
          <p:spPr>
            <a:xfrm>
              <a:off x="3140862" y="3474656"/>
              <a:ext cx="18743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Gerade Verbindung mit Pfeil 737"/>
            <p:cNvCxnSpPr>
              <a:stCxn id="744" idx="3"/>
              <a:endCxn id="1138" idx="1"/>
            </p:cNvCxnSpPr>
            <p:nvPr/>
          </p:nvCxnSpPr>
          <p:spPr>
            <a:xfrm flipV="1">
              <a:off x="4372286" y="3471915"/>
              <a:ext cx="2030308" cy="27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" name="Rechteck 739"/>
            <p:cNvSpPr/>
            <p:nvPr/>
          </p:nvSpPr>
          <p:spPr>
            <a:xfrm>
              <a:off x="1676216" y="3069069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1" name="Rechteck 740"/>
            <p:cNvSpPr/>
            <p:nvPr/>
          </p:nvSpPr>
          <p:spPr>
            <a:xfrm>
              <a:off x="2114528" y="3069069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2" name="Rechteck 741"/>
            <p:cNvSpPr/>
            <p:nvPr/>
          </p:nvSpPr>
          <p:spPr>
            <a:xfrm>
              <a:off x="2896789" y="3069069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3" name="Rechteck 742"/>
            <p:cNvSpPr/>
            <p:nvPr/>
          </p:nvSpPr>
          <p:spPr>
            <a:xfrm>
              <a:off x="3328297" y="3069070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44" name="Rechteck 743"/>
            <p:cNvSpPr/>
            <p:nvPr/>
          </p:nvSpPr>
          <p:spPr>
            <a:xfrm>
              <a:off x="4128213" y="3069070"/>
              <a:ext cx="244073" cy="811172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50" name="Abgerundetes Rechteck 749"/>
            <p:cNvSpPr/>
            <p:nvPr/>
          </p:nvSpPr>
          <p:spPr>
            <a:xfrm>
              <a:off x="1024194" y="2861611"/>
              <a:ext cx="229175" cy="12260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752" name="Gerade Verbindung mit Pfeil 751"/>
            <p:cNvCxnSpPr>
              <a:stCxn id="743" idx="3"/>
              <a:endCxn id="744" idx="1"/>
            </p:cNvCxnSpPr>
            <p:nvPr/>
          </p:nvCxnSpPr>
          <p:spPr>
            <a:xfrm>
              <a:off x="3572370" y="3474657"/>
              <a:ext cx="5558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Freihandform 760"/>
            <p:cNvSpPr/>
            <p:nvPr/>
          </p:nvSpPr>
          <p:spPr>
            <a:xfrm>
              <a:off x="4039520" y="3474656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62" name="Freihandform 761"/>
            <p:cNvSpPr/>
            <p:nvPr/>
          </p:nvSpPr>
          <p:spPr>
            <a:xfrm>
              <a:off x="2818048" y="3474656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63" name="Freihandform 762"/>
            <p:cNvSpPr/>
            <p:nvPr/>
          </p:nvSpPr>
          <p:spPr>
            <a:xfrm>
              <a:off x="1598237" y="3474656"/>
              <a:ext cx="843344" cy="473501"/>
            </a:xfrm>
            <a:custGeom>
              <a:avLst/>
              <a:gdLst>
                <a:gd name="connsiteX0" fmla="*/ 0 w 1517302"/>
                <a:gd name="connsiteY0" fmla="*/ 0 h 1587640"/>
                <a:gd name="connsiteX1" fmla="*/ 0 w 1517302"/>
                <a:gd name="connsiteY1" fmla="*/ 1587640 h 1587640"/>
                <a:gd name="connsiteX2" fmla="*/ 1517302 w 1517302"/>
                <a:gd name="connsiteY2" fmla="*/ 1587640 h 1587640"/>
                <a:gd name="connsiteX3" fmla="*/ 1517302 w 1517302"/>
                <a:gd name="connsiteY3" fmla="*/ 0 h 158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302" h="1587640">
                  <a:moveTo>
                    <a:pt x="0" y="0"/>
                  </a:moveTo>
                  <a:lnTo>
                    <a:pt x="0" y="1587640"/>
                  </a:lnTo>
                  <a:lnTo>
                    <a:pt x="1517302" y="1587640"/>
                  </a:lnTo>
                  <a:lnTo>
                    <a:pt x="151730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764" name="Gerade Verbindung mit Pfeil 763"/>
            <p:cNvCxnSpPr>
              <a:stCxn id="750" idx="3"/>
              <a:endCxn id="740" idx="1"/>
            </p:cNvCxnSpPr>
            <p:nvPr/>
          </p:nvCxnSpPr>
          <p:spPr>
            <a:xfrm>
              <a:off x="1253369" y="3474655"/>
              <a:ext cx="42284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9" name="Gruppieren 958"/>
            <p:cNvGrpSpPr/>
            <p:nvPr/>
          </p:nvGrpSpPr>
          <p:grpSpPr>
            <a:xfrm flipH="1">
              <a:off x="1734426" y="3394570"/>
              <a:ext cx="130054" cy="160168"/>
              <a:chOff x="4473330" y="4789155"/>
              <a:chExt cx="1270204" cy="1662444"/>
            </a:xfrm>
          </p:grpSpPr>
          <p:sp>
            <p:nvSpPr>
              <p:cNvPr id="960" name="Abgerundetes Rechteck 959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61" name="Halbbogen 960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2" name="Gruppieren 961"/>
            <p:cNvGrpSpPr/>
            <p:nvPr/>
          </p:nvGrpSpPr>
          <p:grpSpPr>
            <a:xfrm flipH="1">
              <a:off x="2173817" y="3389969"/>
              <a:ext cx="130054" cy="160168"/>
              <a:chOff x="4473330" y="4789155"/>
              <a:chExt cx="1270204" cy="1662444"/>
            </a:xfrm>
          </p:grpSpPr>
          <p:sp>
            <p:nvSpPr>
              <p:cNvPr id="963" name="Abgerundetes Rechteck 962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64" name="Halbbogen 963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5" name="Gruppieren 964"/>
            <p:cNvGrpSpPr/>
            <p:nvPr/>
          </p:nvGrpSpPr>
          <p:grpSpPr>
            <a:xfrm flipH="1">
              <a:off x="2954810" y="3394570"/>
              <a:ext cx="130054" cy="160168"/>
              <a:chOff x="4473330" y="4789155"/>
              <a:chExt cx="1270204" cy="1662444"/>
            </a:xfrm>
          </p:grpSpPr>
          <p:sp>
            <p:nvSpPr>
              <p:cNvPr id="966" name="Abgerundetes Rechteck 965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67" name="Halbbogen 966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8" name="Gruppieren 967"/>
            <p:cNvGrpSpPr/>
            <p:nvPr/>
          </p:nvGrpSpPr>
          <p:grpSpPr>
            <a:xfrm flipH="1">
              <a:off x="3384488" y="3394571"/>
              <a:ext cx="130054" cy="160168"/>
              <a:chOff x="4473330" y="4789155"/>
              <a:chExt cx="1270204" cy="1662444"/>
            </a:xfrm>
          </p:grpSpPr>
          <p:sp>
            <p:nvSpPr>
              <p:cNvPr id="969" name="Abgerundetes Rechteck 968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70" name="Halbbogen 969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1" name="Gruppieren 970"/>
            <p:cNvGrpSpPr/>
            <p:nvPr/>
          </p:nvGrpSpPr>
          <p:grpSpPr>
            <a:xfrm flipH="1">
              <a:off x="4188004" y="3394570"/>
              <a:ext cx="130054" cy="160168"/>
              <a:chOff x="4473330" y="4789155"/>
              <a:chExt cx="1270204" cy="1662444"/>
            </a:xfrm>
          </p:grpSpPr>
          <p:sp>
            <p:nvSpPr>
              <p:cNvPr id="972" name="Abgerundetes Rechteck 971"/>
              <p:cNvSpPr/>
              <p:nvPr/>
            </p:nvSpPr>
            <p:spPr>
              <a:xfrm>
                <a:off x="4473330" y="5511520"/>
                <a:ext cx="1270204" cy="9400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973" name="Halbbogen 972"/>
              <p:cNvSpPr/>
              <p:nvPr/>
            </p:nvSpPr>
            <p:spPr>
              <a:xfrm>
                <a:off x="4577982" y="4789155"/>
                <a:ext cx="1060899" cy="1343130"/>
              </a:xfrm>
              <a:prstGeom prst="blockArc">
                <a:avLst>
                  <a:gd name="adj1" fmla="val 10800000"/>
                  <a:gd name="adj2" fmla="val 21476765"/>
                  <a:gd name="adj3" fmla="val 16599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49" name="Gerade Verbindung mit Pfeil 748"/>
            <p:cNvCxnSpPr>
              <a:stCxn id="1138" idx="3"/>
              <a:endCxn id="751" idx="1"/>
            </p:cNvCxnSpPr>
            <p:nvPr/>
          </p:nvCxnSpPr>
          <p:spPr>
            <a:xfrm>
              <a:off x="6504534" y="3471915"/>
              <a:ext cx="328444" cy="2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Abgerundetes Rechteck 750"/>
            <p:cNvSpPr/>
            <p:nvPr/>
          </p:nvSpPr>
          <p:spPr>
            <a:xfrm>
              <a:off x="6832978" y="2861611"/>
              <a:ext cx="229175" cy="12260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754" name="Gruppieren 753"/>
            <p:cNvGrpSpPr/>
            <p:nvPr/>
          </p:nvGrpSpPr>
          <p:grpSpPr>
            <a:xfrm>
              <a:off x="6859181" y="2891416"/>
              <a:ext cx="176767" cy="1164611"/>
              <a:chOff x="6791021" y="53090"/>
              <a:chExt cx="194216" cy="1359842"/>
            </a:xfrm>
          </p:grpSpPr>
          <p:sp>
            <p:nvSpPr>
              <p:cNvPr id="755" name="Raute 754"/>
              <p:cNvSpPr/>
              <p:nvPr/>
            </p:nvSpPr>
            <p:spPr>
              <a:xfrm>
                <a:off x="6791021" y="53090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56" name="Raute 755"/>
              <p:cNvSpPr/>
              <p:nvPr/>
            </p:nvSpPr>
            <p:spPr>
              <a:xfrm>
                <a:off x="6791021" y="287681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57" name="Raute 756"/>
              <p:cNvSpPr/>
              <p:nvPr/>
            </p:nvSpPr>
            <p:spPr>
              <a:xfrm>
                <a:off x="6791021" y="514943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58" name="Raute 757"/>
              <p:cNvSpPr/>
              <p:nvPr/>
            </p:nvSpPr>
            <p:spPr>
              <a:xfrm>
                <a:off x="6791021" y="749534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59" name="Raute 758"/>
              <p:cNvSpPr/>
              <p:nvPr/>
            </p:nvSpPr>
            <p:spPr>
              <a:xfrm>
                <a:off x="6791021" y="984125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60" name="Raute 759"/>
              <p:cNvSpPr/>
              <p:nvPr/>
            </p:nvSpPr>
            <p:spPr>
              <a:xfrm>
                <a:off x="6791021" y="1218716"/>
                <a:ext cx="194216" cy="194216"/>
              </a:xfrm>
              <a:prstGeom prst="diamond">
                <a:avLst/>
              </a:prstGeom>
              <a:solidFill>
                <a:srgbClr val="9DC3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138" name="Abgerundetes Rechteck 1137"/>
            <p:cNvSpPr/>
            <p:nvPr/>
          </p:nvSpPr>
          <p:spPr>
            <a:xfrm>
              <a:off x="6402594" y="3063588"/>
              <a:ext cx="101940" cy="816653"/>
            </a:xfrm>
            <a:prstGeom prst="roundRect">
              <a:avLst>
                <a:gd name="adj" fmla="val 50000"/>
              </a:avLst>
            </a:prstGeom>
            <a:pattFill prst="lg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47" name="Gerade Verbindung mit Pfeil 1146"/>
            <p:cNvCxnSpPr/>
            <p:nvPr/>
          </p:nvCxnSpPr>
          <p:spPr>
            <a:xfrm flipV="1">
              <a:off x="6504534" y="3474655"/>
              <a:ext cx="32844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uppieren 386"/>
          <p:cNvGrpSpPr/>
          <p:nvPr/>
        </p:nvGrpSpPr>
        <p:grpSpPr>
          <a:xfrm>
            <a:off x="1050399" y="4083869"/>
            <a:ext cx="176767" cy="1164611"/>
            <a:chOff x="214075" y="53090"/>
            <a:chExt cx="194216" cy="1359842"/>
          </a:xfrm>
        </p:grpSpPr>
        <p:sp>
          <p:nvSpPr>
            <p:cNvPr id="432" name="Ellipse 431"/>
            <p:cNvSpPr/>
            <p:nvPr/>
          </p:nvSpPr>
          <p:spPr>
            <a:xfrm>
              <a:off x="214075" y="53090"/>
              <a:ext cx="194216" cy="1942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3" name="Ellipse 432"/>
            <p:cNvSpPr/>
            <p:nvPr/>
          </p:nvSpPr>
          <p:spPr>
            <a:xfrm>
              <a:off x="214075" y="287681"/>
              <a:ext cx="194216" cy="1942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4" name="Ellipse 433"/>
            <p:cNvSpPr/>
            <p:nvPr/>
          </p:nvSpPr>
          <p:spPr>
            <a:xfrm>
              <a:off x="214075" y="514943"/>
              <a:ext cx="194216" cy="1942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5" name="Ellipse 434"/>
            <p:cNvSpPr/>
            <p:nvPr/>
          </p:nvSpPr>
          <p:spPr>
            <a:xfrm>
              <a:off x="214075" y="749534"/>
              <a:ext cx="194216" cy="1942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6" name="Ellipse 435"/>
            <p:cNvSpPr/>
            <p:nvPr/>
          </p:nvSpPr>
          <p:spPr>
            <a:xfrm>
              <a:off x="214075" y="984125"/>
              <a:ext cx="194216" cy="1942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7" name="Ellipse 436"/>
            <p:cNvSpPr/>
            <p:nvPr/>
          </p:nvSpPr>
          <p:spPr>
            <a:xfrm>
              <a:off x="214075" y="1218716"/>
              <a:ext cx="194216" cy="1942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388" name="Abgerundetes Rechteck 387"/>
          <p:cNvSpPr/>
          <p:nvPr/>
        </p:nvSpPr>
        <p:spPr>
          <a:xfrm>
            <a:off x="1503389" y="4083869"/>
            <a:ext cx="1028116" cy="1164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89" name="Abgerundetes Rechteck 388"/>
          <p:cNvSpPr/>
          <p:nvPr/>
        </p:nvSpPr>
        <p:spPr>
          <a:xfrm>
            <a:off x="2727243" y="4083869"/>
            <a:ext cx="1028116" cy="1164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0" name="Abgerundetes Rechteck 389"/>
          <p:cNvSpPr/>
          <p:nvPr/>
        </p:nvSpPr>
        <p:spPr>
          <a:xfrm>
            <a:off x="3951622" y="4083869"/>
            <a:ext cx="1028116" cy="1164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91" name="Gerade Verbindung mit Pfeil 390"/>
          <p:cNvCxnSpPr>
            <a:stCxn id="395" idx="3"/>
            <a:endCxn id="396" idx="1"/>
          </p:cNvCxnSpPr>
          <p:nvPr/>
        </p:nvCxnSpPr>
        <p:spPr>
          <a:xfrm>
            <a:off x="1920292" y="4661268"/>
            <a:ext cx="1942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mit Pfeil 391"/>
          <p:cNvCxnSpPr>
            <a:stCxn id="396" idx="3"/>
            <a:endCxn id="397" idx="1"/>
          </p:cNvCxnSpPr>
          <p:nvPr/>
        </p:nvCxnSpPr>
        <p:spPr>
          <a:xfrm>
            <a:off x="2358604" y="4661268"/>
            <a:ext cx="5381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Gerade Verbindung mit Pfeil 392"/>
          <p:cNvCxnSpPr>
            <a:stCxn id="397" idx="3"/>
            <a:endCxn id="398" idx="1"/>
          </p:cNvCxnSpPr>
          <p:nvPr/>
        </p:nvCxnSpPr>
        <p:spPr>
          <a:xfrm>
            <a:off x="3140863" y="4661270"/>
            <a:ext cx="1874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Gerade Verbindung mit Pfeil 393"/>
          <p:cNvCxnSpPr>
            <a:stCxn id="399" idx="3"/>
            <a:endCxn id="414" idx="1"/>
          </p:cNvCxnSpPr>
          <p:nvPr/>
        </p:nvCxnSpPr>
        <p:spPr>
          <a:xfrm flipV="1">
            <a:off x="4372287" y="4658529"/>
            <a:ext cx="2030308" cy="2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hteck 394"/>
          <p:cNvSpPr/>
          <p:nvPr/>
        </p:nvSpPr>
        <p:spPr>
          <a:xfrm>
            <a:off x="1676219" y="4255681"/>
            <a:ext cx="244073" cy="811172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6" name="Rechteck 395"/>
          <p:cNvSpPr/>
          <p:nvPr/>
        </p:nvSpPr>
        <p:spPr>
          <a:xfrm>
            <a:off x="2114531" y="4255681"/>
            <a:ext cx="244073" cy="811172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7" name="Rechteck 396"/>
          <p:cNvSpPr/>
          <p:nvPr/>
        </p:nvSpPr>
        <p:spPr>
          <a:xfrm>
            <a:off x="2896792" y="4255681"/>
            <a:ext cx="244073" cy="811172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8" name="Rechteck 397"/>
          <p:cNvSpPr/>
          <p:nvPr/>
        </p:nvSpPr>
        <p:spPr>
          <a:xfrm>
            <a:off x="3328300" y="4255682"/>
            <a:ext cx="244073" cy="811172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99" name="Rechteck 398"/>
          <p:cNvSpPr/>
          <p:nvPr/>
        </p:nvSpPr>
        <p:spPr>
          <a:xfrm>
            <a:off x="4128216" y="4255682"/>
            <a:ext cx="244073" cy="811172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00" name="Abgerundetes Rechteck 399"/>
          <p:cNvSpPr/>
          <p:nvPr/>
        </p:nvSpPr>
        <p:spPr>
          <a:xfrm>
            <a:off x="1024197" y="4048225"/>
            <a:ext cx="229175" cy="12260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01" name="Gerade Verbindung mit Pfeil 400"/>
          <p:cNvCxnSpPr>
            <a:stCxn id="398" idx="3"/>
            <a:endCxn id="399" idx="1"/>
          </p:cNvCxnSpPr>
          <p:nvPr/>
        </p:nvCxnSpPr>
        <p:spPr>
          <a:xfrm>
            <a:off x="3572373" y="4661269"/>
            <a:ext cx="5558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Freihandform 401"/>
          <p:cNvSpPr/>
          <p:nvPr/>
        </p:nvSpPr>
        <p:spPr>
          <a:xfrm>
            <a:off x="4039521" y="4661270"/>
            <a:ext cx="843344" cy="473501"/>
          </a:xfrm>
          <a:custGeom>
            <a:avLst/>
            <a:gdLst>
              <a:gd name="connsiteX0" fmla="*/ 0 w 1517302"/>
              <a:gd name="connsiteY0" fmla="*/ 0 h 1587640"/>
              <a:gd name="connsiteX1" fmla="*/ 0 w 1517302"/>
              <a:gd name="connsiteY1" fmla="*/ 1587640 h 1587640"/>
              <a:gd name="connsiteX2" fmla="*/ 1517302 w 1517302"/>
              <a:gd name="connsiteY2" fmla="*/ 1587640 h 1587640"/>
              <a:gd name="connsiteX3" fmla="*/ 1517302 w 1517302"/>
              <a:gd name="connsiteY3" fmla="*/ 0 h 158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7302" h="1587640">
                <a:moveTo>
                  <a:pt x="0" y="0"/>
                </a:moveTo>
                <a:lnTo>
                  <a:pt x="0" y="1587640"/>
                </a:lnTo>
                <a:lnTo>
                  <a:pt x="1517302" y="1587640"/>
                </a:lnTo>
                <a:lnTo>
                  <a:pt x="1517302" y="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03" name="Freihandform 402"/>
          <p:cNvSpPr/>
          <p:nvPr/>
        </p:nvSpPr>
        <p:spPr>
          <a:xfrm>
            <a:off x="2818049" y="4661270"/>
            <a:ext cx="843344" cy="473501"/>
          </a:xfrm>
          <a:custGeom>
            <a:avLst/>
            <a:gdLst>
              <a:gd name="connsiteX0" fmla="*/ 0 w 1517302"/>
              <a:gd name="connsiteY0" fmla="*/ 0 h 1587640"/>
              <a:gd name="connsiteX1" fmla="*/ 0 w 1517302"/>
              <a:gd name="connsiteY1" fmla="*/ 1587640 h 1587640"/>
              <a:gd name="connsiteX2" fmla="*/ 1517302 w 1517302"/>
              <a:gd name="connsiteY2" fmla="*/ 1587640 h 1587640"/>
              <a:gd name="connsiteX3" fmla="*/ 1517302 w 1517302"/>
              <a:gd name="connsiteY3" fmla="*/ 0 h 158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7302" h="1587640">
                <a:moveTo>
                  <a:pt x="0" y="0"/>
                </a:moveTo>
                <a:lnTo>
                  <a:pt x="0" y="1587640"/>
                </a:lnTo>
                <a:lnTo>
                  <a:pt x="1517302" y="1587640"/>
                </a:lnTo>
                <a:lnTo>
                  <a:pt x="1517302" y="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04" name="Freihandform 403"/>
          <p:cNvSpPr/>
          <p:nvPr/>
        </p:nvSpPr>
        <p:spPr>
          <a:xfrm>
            <a:off x="1598238" y="4661270"/>
            <a:ext cx="843344" cy="473501"/>
          </a:xfrm>
          <a:custGeom>
            <a:avLst/>
            <a:gdLst>
              <a:gd name="connsiteX0" fmla="*/ 0 w 1517302"/>
              <a:gd name="connsiteY0" fmla="*/ 0 h 1587640"/>
              <a:gd name="connsiteX1" fmla="*/ 0 w 1517302"/>
              <a:gd name="connsiteY1" fmla="*/ 1587640 h 1587640"/>
              <a:gd name="connsiteX2" fmla="*/ 1517302 w 1517302"/>
              <a:gd name="connsiteY2" fmla="*/ 1587640 h 1587640"/>
              <a:gd name="connsiteX3" fmla="*/ 1517302 w 1517302"/>
              <a:gd name="connsiteY3" fmla="*/ 0 h 158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7302" h="1587640">
                <a:moveTo>
                  <a:pt x="0" y="0"/>
                </a:moveTo>
                <a:lnTo>
                  <a:pt x="0" y="1587640"/>
                </a:lnTo>
                <a:lnTo>
                  <a:pt x="1517302" y="1587640"/>
                </a:lnTo>
                <a:lnTo>
                  <a:pt x="1517302" y="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05" name="Gerade Verbindung mit Pfeil 404"/>
          <p:cNvCxnSpPr>
            <a:stCxn id="400" idx="3"/>
            <a:endCxn id="395" idx="1"/>
          </p:cNvCxnSpPr>
          <p:nvPr/>
        </p:nvCxnSpPr>
        <p:spPr>
          <a:xfrm>
            <a:off x="1253372" y="4661269"/>
            <a:ext cx="42284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uppieren 405"/>
          <p:cNvGrpSpPr/>
          <p:nvPr/>
        </p:nvGrpSpPr>
        <p:grpSpPr>
          <a:xfrm flipH="1">
            <a:off x="1734427" y="4581182"/>
            <a:ext cx="130054" cy="160168"/>
            <a:chOff x="4473330" y="4789155"/>
            <a:chExt cx="1270204" cy="1662444"/>
          </a:xfrm>
        </p:grpSpPr>
        <p:sp>
          <p:nvSpPr>
            <p:cNvPr id="430" name="Abgerundetes Rechteck 429"/>
            <p:cNvSpPr/>
            <p:nvPr/>
          </p:nvSpPr>
          <p:spPr>
            <a:xfrm>
              <a:off x="4473330" y="5511520"/>
              <a:ext cx="1270204" cy="9400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1" name="Halbbogen 430"/>
            <p:cNvSpPr/>
            <p:nvPr/>
          </p:nvSpPr>
          <p:spPr>
            <a:xfrm>
              <a:off x="4577982" y="4789155"/>
              <a:ext cx="1060899" cy="1343130"/>
            </a:xfrm>
            <a:prstGeom prst="blockArc">
              <a:avLst>
                <a:gd name="adj1" fmla="val 10800000"/>
                <a:gd name="adj2" fmla="val 21476765"/>
                <a:gd name="adj3" fmla="val 16599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uppieren 406"/>
          <p:cNvGrpSpPr/>
          <p:nvPr/>
        </p:nvGrpSpPr>
        <p:grpSpPr>
          <a:xfrm flipH="1">
            <a:off x="2173818" y="4576581"/>
            <a:ext cx="130054" cy="160168"/>
            <a:chOff x="4473330" y="4789155"/>
            <a:chExt cx="1270204" cy="1662444"/>
          </a:xfrm>
        </p:grpSpPr>
        <p:sp>
          <p:nvSpPr>
            <p:cNvPr id="428" name="Abgerundetes Rechteck 427"/>
            <p:cNvSpPr/>
            <p:nvPr/>
          </p:nvSpPr>
          <p:spPr>
            <a:xfrm>
              <a:off x="4473330" y="5511520"/>
              <a:ext cx="1270204" cy="9400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9" name="Halbbogen 428"/>
            <p:cNvSpPr/>
            <p:nvPr/>
          </p:nvSpPr>
          <p:spPr>
            <a:xfrm>
              <a:off x="4577982" y="4789155"/>
              <a:ext cx="1060899" cy="1343130"/>
            </a:xfrm>
            <a:prstGeom prst="blockArc">
              <a:avLst>
                <a:gd name="adj1" fmla="val 10800000"/>
                <a:gd name="adj2" fmla="val 21476765"/>
                <a:gd name="adj3" fmla="val 16599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08" name="Gruppieren 407"/>
          <p:cNvGrpSpPr/>
          <p:nvPr/>
        </p:nvGrpSpPr>
        <p:grpSpPr>
          <a:xfrm flipH="1">
            <a:off x="2954811" y="4581182"/>
            <a:ext cx="130054" cy="160168"/>
            <a:chOff x="4473330" y="4789155"/>
            <a:chExt cx="1270204" cy="1662444"/>
          </a:xfrm>
        </p:grpSpPr>
        <p:sp>
          <p:nvSpPr>
            <p:cNvPr id="426" name="Abgerundetes Rechteck 425"/>
            <p:cNvSpPr/>
            <p:nvPr/>
          </p:nvSpPr>
          <p:spPr>
            <a:xfrm>
              <a:off x="4473330" y="5511520"/>
              <a:ext cx="1270204" cy="9400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7" name="Halbbogen 426"/>
            <p:cNvSpPr/>
            <p:nvPr/>
          </p:nvSpPr>
          <p:spPr>
            <a:xfrm>
              <a:off x="4577982" y="4789155"/>
              <a:ext cx="1060899" cy="1343130"/>
            </a:xfrm>
            <a:prstGeom prst="blockArc">
              <a:avLst>
                <a:gd name="adj1" fmla="val 10800000"/>
                <a:gd name="adj2" fmla="val 21476765"/>
                <a:gd name="adj3" fmla="val 16599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09" name="Gruppieren 408"/>
          <p:cNvGrpSpPr/>
          <p:nvPr/>
        </p:nvGrpSpPr>
        <p:grpSpPr>
          <a:xfrm flipH="1">
            <a:off x="3384489" y="4581183"/>
            <a:ext cx="130054" cy="160168"/>
            <a:chOff x="4473330" y="4789155"/>
            <a:chExt cx="1270204" cy="1662444"/>
          </a:xfrm>
        </p:grpSpPr>
        <p:sp>
          <p:nvSpPr>
            <p:cNvPr id="424" name="Abgerundetes Rechteck 423"/>
            <p:cNvSpPr/>
            <p:nvPr/>
          </p:nvSpPr>
          <p:spPr>
            <a:xfrm>
              <a:off x="4473330" y="5511520"/>
              <a:ext cx="1270204" cy="9400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5" name="Halbbogen 424"/>
            <p:cNvSpPr/>
            <p:nvPr/>
          </p:nvSpPr>
          <p:spPr>
            <a:xfrm>
              <a:off x="4577982" y="4789155"/>
              <a:ext cx="1060899" cy="1343130"/>
            </a:xfrm>
            <a:prstGeom prst="blockArc">
              <a:avLst>
                <a:gd name="adj1" fmla="val 10800000"/>
                <a:gd name="adj2" fmla="val 21476765"/>
                <a:gd name="adj3" fmla="val 16599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10" name="Gruppieren 409"/>
          <p:cNvGrpSpPr/>
          <p:nvPr/>
        </p:nvGrpSpPr>
        <p:grpSpPr>
          <a:xfrm flipH="1">
            <a:off x="4188005" y="4581182"/>
            <a:ext cx="130054" cy="160168"/>
            <a:chOff x="4473330" y="4789155"/>
            <a:chExt cx="1270204" cy="1662444"/>
          </a:xfrm>
        </p:grpSpPr>
        <p:sp>
          <p:nvSpPr>
            <p:cNvPr id="422" name="Abgerundetes Rechteck 421"/>
            <p:cNvSpPr/>
            <p:nvPr/>
          </p:nvSpPr>
          <p:spPr>
            <a:xfrm>
              <a:off x="4473330" y="5511520"/>
              <a:ext cx="1270204" cy="9400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3" name="Halbbogen 422"/>
            <p:cNvSpPr/>
            <p:nvPr/>
          </p:nvSpPr>
          <p:spPr>
            <a:xfrm>
              <a:off x="4577982" y="4789155"/>
              <a:ext cx="1060899" cy="1343130"/>
            </a:xfrm>
            <a:prstGeom prst="blockArc">
              <a:avLst>
                <a:gd name="adj1" fmla="val 10800000"/>
                <a:gd name="adj2" fmla="val 21476765"/>
                <a:gd name="adj3" fmla="val 16599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cxnSp>
        <p:nvCxnSpPr>
          <p:cNvPr id="411" name="Gerade Verbindung mit Pfeil 410"/>
          <p:cNvCxnSpPr>
            <a:stCxn id="414" idx="3"/>
            <a:endCxn id="412" idx="1"/>
          </p:cNvCxnSpPr>
          <p:nvPr/>
        </p:nvCxnSpPr>
        <p:spPr>
          <a:xfrm>
            <a:off x="6504535" y="4658527"/>
            <a:ext cx="328444" cy="2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Abgerundetes Rechteck 411"/>
          <p:cNvSpPr/>
          <p:nvPr/>
        </p:nvSpPr>
        <p:spPr>
          <a:xfrm>
            <a:off x="6832981" y="4048225"/>
            <a:ext cx="229175" cy="12260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413" name="Gruppieren 412"/>
          <p:cNvGrpSpPr/>
          <p:nvPr/>
        </p:nvGrpSpPr>
        <p:grpSpPr>
          <a:xfrm>
            <a:off x="6859184" y="4078030"/>
            <a:ext cx="176767" cy="1164611"/>
            <a:chOff x="6791021" y="53090"/>
            <a:chExt cx="194216" cy="1359842"/>
          </a:xfrm>
        </p:grpSpPr>
        <p:sp>
          <p:nvSpPr>
            <p:cNvPr id="416" name="Raute 415"/>
            <p:cNvSpPr/>
            <p:nvPr/>
          </p:nvSpPr>
          <p:spPr>
            <a:xfrm>
              <a:off x="6791021" y="53090"/>
              <a:ext cx="194216" cy="194216"/>
            </a:xfrm>
            <a:prstGeom prst="diamond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7" name="Raute 416"/>
            <p:cNvSpPr/>
            <p:nvPr/>
          </p:nvSpPr>
          <p:spPr>
            <a:xfrm>
              <a:off x="6791021" y="287681"/>
              <a:ext cx="194216" cy="194216"/>
            </a:xfrm>
            <a:prstGeom prst="diamond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8" name="Raute 417"/>
            <p:cNvSpPr/>
            <p:nvPr/>
          </p:nvSpPr>
          <p:spPr>
            <a:xfrm>
              <a:off x="6791021" y="514943"/>
              <a:ext cx="194216" cy="194216"/>
            </a:xfrm>
            <a:prstGeom prst="diamond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9" name="Raute 418"/>
            <p:cNvSpPr/>
            <p:nvPr/>
          </p:nvSpPr>
          <p:spPr>
            <a:xfrm>
              <a:off x="6791021" y="749534"/>
              <a:ext cx="194216" cy="194216"/>
            </a:xfrm>
            <a:prstGeom prst="diamond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0" name="Raute 419"/>
            <p:cNvSpPr/>
            <p:nvPr/>
          </p:nvSpPr>
          <p:spPr>
            <a:xfrm>
              <a:off x="6791021" y="984125"/>
              <a:ext cx="194216" cy="194216"/>
            </a:xfrm>
            <a:prstGeom prst="diamond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1" name="Raute 420"/>
            <p:cNvSpPr/>
            <p:nvPr/>
          </p:nvSpPr>
          <p:spPr>
            <a:xfrm>
              <a:off x="6791021" y="1218716"/>
              <a:ext cx="194216" cy="194216"/>
            </a:xfrm>
            <a:prstGeom prst="diamond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414" name="Abgerundetes Rechteck 413"/>
          <p:cNvSpPr/>
          <p:nvPr/>
        </p:nvSpPr>
        <p:spPr>
          <a:xfrm>
            <a:off x="6402595" y="4250202"/>
            <a:ext cx="101940" cy="816653"/>
          </a:xfrm>
          <a:prstGeom prst="roundRect">
            <a:avLst>
              <a:gd name="adj" fmla="val 50000"/>
            </a:avLst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415" name="Gerade Verbindung mit Pfeil 414"/>
          <p:cNvCxnSpPr/>
          <p:nvPr/>
        </p:nvCxnSpPr>
        <p:spPr>
          <a:xfrm flipV="1">
            <a:off x="6504537" y="4661269"/>
            <a:ext cx="32844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feld 438"/>
          <p:cNvSpPr txBox="1"/>
          <p:nvPr/>
        </p:nvSpPr>
        <p:spPr>
          <a:xfrm rot="16200000">
            <a:off x="128222" y="3300035"/>
            <a:ext cx="1032655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</a:t>
            </a:r>
            <a:r>
              <a:rPr lang="en-US" dirty="0"/>
              <a:t>A Reduced</a:t>
            </a:r>
            <a:endParaRPr lang="de-DE" dirty="0"/>
          </a:p>
        </p:txBody>
      </p:sp>
      <p:sp>
        <p:nvSpPr>
          <p:cNvPr id="440" name="Textfeld 439"/>
          <p:cNvSpPr txBox="1"/>
          <p:nvPr/>
        </p:nvSpPr>
        <p:spPr>
          <a:xfrm rot="16200000">
            <a:off x="128222" y="4526130"/>
            <a:ext cx="1032655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B Reduced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0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Benutzerdefiniert</PresentationFormat>
  <Paragraphs>34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Middelanis, Robin (TM-F)</dc:creator>
  <cp:lastModifiedBy>Middelanis, Robin (TM-F)</cp:lastModifiedBy>
  <cp:revision>26</cp:revision>
  <dcterms:created xsi:type="dcterms:W3CDTF">2019-04-30T14:00:09Z</dcterms:created>
  <dcterms:modified xsi:type="dcterms:W3CDTF">2019-08-05T08:37:15Z</dcterms:modified>
</cp:coreProperties>
</file>