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5"/>
  </p:notesMasterIdLst>
  <p:sldIdLst>
    <p:sldId id="256" r:id="rId2"/>
    <p:sldId id="257" r:id="rId3"/>
    <p:sldId id="271" r:id="rId4"/>
    <p:sldId id="272" r:id="rId5"/>
    <p:sldId id="258" r:id="rId6"/>
    <p:sldId id="273" r:id="rId7"/>
    <p:sldId id="292" r:id="rId8"/>
    <p:sldId id="259" r:id="rId9"/>
    <p:sldId id="267" r:id="rId10"/>
    <p:sldId id="293" r:id="rId11"/>
    <p:sldId id="294" r:id="rId12"/>
    <p:sldId id="263" r:id="rId13"/>
    <p:sldId id="260" r:id="rId14"/>
  </p:sldIdLst>
  <p:sldSz cx="9144000" cy="5143500" type="screen16x9"/>
  <p:notesSz cx="6858000" cy="9144000"/>
  <p:embeddedFontLst>
    <p:embeddedFont>
      <p:font typeface="Abel" panose="020B0604020202020204" charset="0"/>
      <p:regular r:id="rId16"/>
    </p:embeddedFont>
    <p:embeddedFont>
      <p:font typeface="Anaheim" panose="020B0604020202020204" charset="0"/>
      <p:regular r:id="rId17"/>
    </p:embeddedFont>
    <p:embeddedFont>
      <p:font typeface="Anton" panose="020B0604020202020204" charset="0"/>
      <p:regular r:id="rId18"/>
    </p:embeddedFont>
    <p:embeddedFont>
      <p:font typeface="Cambria Math" panose="02040503050406030204" pitchFamily="18" charset="0"/>
      <p:regular r:id="rId19"/>
    </p:embeddedFont>
    <p:embeddedFont>
      <p:font typeface="Josefin Sans" panose="020B0604020202020204" charset="0"/>
      <p:regular r:id="rId20"/>
      <p:bold r:id="rId21"/>
      <p:italic r:id="rId22"/>
      <p:boldItalic r:id="rId23"/>
    </p:embeddedFont>
    <p:embeddedFont>
      <p:font typeface="Josefin Slab" panose="020B0604020202020204" charset="0"/>
      <p:regular r:id="rId24"/>
      <p:bold r:id="rId25"/>
      <p:italic r:id="rId26"/>
      <p:boldItalic r:id="rId27"/>
    </p:embeddedFont>
    <p:embeddedFont>
      <p:font typeface="Staatliches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  <p15:guide id="4" orient="horz" pos="12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FFFFFF"/>
    <a:srgbClr val="A3D3FF"/>
    <a:srgbClr val="FFD966"/>
    <a:srgbClr val="2D1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E63089-2298-4D67-9A3A-43992FCAC604}">
  <a:tblStyle styleId="{A2E63089-2298-4D67-9A3A-43992FCAC6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9" autoAdjust="0"/>
    <p:restoredTop sz="75970" autoAdjust="0"/>
  </p:normalViewPr>
  <p:slideViewPr>
    <p:cSldViewPr snapToGrid="0">
      <p:cViewPr varScale="1">
        <p:scale>
          <a:sx n="82" d="100"/>
          <a:sy n="82" d="100"/>
        </p:scale>
        <p:origin x="1411" y="62"/>
      </p:cViewPr>
      <p:guideLst>
        <p:guide pos="5227"/>
        <p:guide orient="horz" pos="2971"/>
        <p:guide pos="2880"/>
        <p:guide orient="horz" pos="12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6083763cf6_5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6083763cf6_5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560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menginputkan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diringkas</a:t>
            </a:r>
            <a:r>
              <a:rPr lang="en-ID" dirty="0"/>
              <a:t> . </a:t>
            </a:r>
            <a:r>
              <a:rPr lang="en-ID" dirty="0" err="1"/>
              <a:t>selanjutnya</a:t>
            </a:r>
            <a:r>
              <a:rPr lang="en-ID" dirty="0"/>
              <a:t> system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pre processing yang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segmentasi</a:t>
            </a:r>
            <a:r>
              <a:rPr lang="en-ID" dirty="0"/>
              <a:t>, case holding, tokenizing, stemming. </a:t>
            </a:r>
          </a:p>
          <a:p>
            <a:r>
              <a:rPr lang="en-ID" dirty="0" err="1"/>
              <a:t>Implementasi</a:t>
            </a:r>
            <a:r>
              <a:rPr lang="en-ID" dirty="0"/>
              <a:t> LSA : </a:t>
            </a:r>
            <a:r>
              <a:rPr lang="en-ID" dirty="0" err="1"/>
              <a:t>perhitungan</a:t>
            </a:r>
            <a:r>
              <a:rPr lang="en-ID" dirty="0"/>
              <a:t> length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semantic. </a:t>
            </a:r>
          </a:p>
          <a:p>
            <a:r>
              <a:rPr lang="en-ID" dirty="0" err="1"/>
              <a:t>Pilih</a:t>
            </a:r>
            <a:r>
              <a:rPr lang="en-ID" dirty="0"/>
              <a:t> compress rate </a:t>
            </a:r>
            <a:r>
              <a:rPr lang="en-ID" dirty="0" err="1"/>
              <a:t>berupa</a:t>
            </a:r>
            <a:r>
              <a:rPr lang="en-ID" dirty="0"/>
              <a:t> 15%, 30%, 50%</a:t>
            </a:r>
          </a:p>
          <a:p>
            <a:r>
              <a:rPr lang="en-ID" dirty="0"/>
              <a:t>Setelah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skor</a:t>
            </a:r>
            <a:r>
              <a:rPr lang="en-ID" dirty="0"/>
              <a:t> </a:t>
            </a:r>
            <a:r>
              <a:rPr lang="en-ID" dirty="0" err="1"/>
              <a:t>tertinggi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compress rate </a:t>
            </a:r>
            <a:r>
              <a:rPr lang="en-ID" dirty="0" err="1"/>
              <a:t>nya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 err="1"/>
              <a:t>Pengujian</a:t>
            </a:r>
            <a:endParaRPr lang="en-ID" dirty="0"/>
          </a:p>
          <a:p>
            <a:pPr marL="158750" indent="0">
              <a:buNone/>
            </a:pP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dimaksud</a:t>
            </a:r>
            <a:r>
              <a:rPr lang="en-ID" dirty="0"/>
              <a:t> input </a:t>
            </a:r>
            <a:r>
              <a:rPr lang="en-ID" dirty="0" err="1"/>
              <a:t>dokumen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diringkas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ringkasan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dihasilkan</a:t>
            </a:r>
            <a:r>
              <a:rPr lang="en-ID" dirty="0"/>
              <a:t> system dan yang </a:t>
            </a:r>
            <a:r>
              <a:rPr lang="en-ID" dirty="0" err="1"/>
              <a:t>dihasilkan</a:t>
            </a:r>
            <a:r>
              <a:rPr lang="en-ID" dirty="0"/>
              <a:t> </a:t>
            </a:r>
            <a:r>
              <a:rPr lang="en-ID" dirty="0" err="1"/>
              <a:t>pakar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11091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Pengujian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dilakukan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masing-masing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unit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Apakah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dapat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berjalan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sesuai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diharapkan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tidak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Setelah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integrasi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seluruh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diuji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mengecek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setiap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kegagalan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maupun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kesalahan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Recall </a:t>
            </a:r>
            <a:r>
              <a:rPr lang="en-ID" dirty="0" err="1"/>
              <a:t>ialah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peringkat</a:t>
            </a:r>
            <a:r>
              <a:rPr lang="en-ID" dirty="0"/>
              <a:t> </a:t>
            </a:r>
            <a:r>
              <a:rPr lang="en-ID" dirty="0" err="1"/>
              <a:t>teratas</a:t>
            </a:r>
            <a:r>
              <a:rPr lang="en-ID" dirty="0"/>
              <a:t> yang </a:t>
            </a:r>
            <a:r>
              <a:rPr lang="en-ID" dirty="0" err="1"/>
              <a:t>sebagian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relevan</a:t>
            </a:r>
            <a:r>
              <a:rPr lang="en-ID" dirty="0"/>
              <a:t> (</a:t>
            </a:r>
            <a:r>
              <a:rPr lang="en-ID" dirty="0" err="1"/>
              <a:t>benar</a:t>
            </a:r>
            <a:r>
              <a:rPr lang="en-ID" dirty="0"/>
              <a:t>),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precision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yang </a:t>
            </a:r>
            <a:r>
              <a:rPr lang="en-ID" dirty="0" err="1"/>
              <a:t>berhasil</a:t>
            </a:r>
            <a:r>
              <a:rPr lang="en-ID" dirty="0"/>
              <a:t> </a:t>
            </a:r>
            <a:r>
              <a:rPr lang="en-ID" dirty="0" err="1"/>
              <a:t>diambil</a:t>
            </a:r>
            <a:r>
              <a:rPr lang="en-ID" dirty="0"/>
              <a:t> oleh </a:t>
            </a:r>
            <a:r>
              <a:rPr lang="en-ID" dirty="0" err="1"/>
              <a:t>sistem</a:t>
            </a:r>
            <a:r>
              <a:rPr lang="en-ID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recall dan precision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FMeasure</a:t>
            </a:r>
            <a:r>
              <a:rPr lang="en-ID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𝑃𝑟𝑒𝑐𝑖𝑠𝑖𝑜𝑛 =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ringkasan</a:t>
            </a:r>
            <a:r>
              <a:rPr lang="en-ID" dirty="0"/>
              <a:t> system yang </a:t>
            </a:r>
            <a:r>
              <a:rPr lang="en-ID" dirty="0" err="1"/>
              <a:t>terdapat</a:t>
            </a:r>
            <a:r>
              <a:rPr lang="en-ID" dirty="0"/>
              <a:t> pada </a:t>
            </a:r>
            <a:r>
              <a:rPr lang="en-ID" dirty="0" err="1"/>
              <a:t>ringkasan</a:t>
            </a:r>
            <a:r>
              <a:rPr lang="en-ID" dirty="0"/>
              <a:t> </a:t>
            </a:r>
            <a:r>
              <a:rPr lang="en-ID" dirty="0" err="1"/>
              <a:t>pakar</a:t>
            </a:r>
            <a:r>
              <a:rPr lang="en-ID" dirty="0"/>
              <a:t> (TP) </a:t>
            </a:r>
            <a:r>
              <a:rPr lang="en-ID" dirty="0" err="1"/>
              <a:t>dibagi</a:t>
            </a:r>
            <a:r>
              <a:rPr lang="en-ID" dirty="0"/>
              <a:t> ∑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ringkasan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(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yang </a:t>
            </a:r>
            <a:r>
              <a:rPr lang="en-ID" dirty="0" err="1"/>
              <a:t>dipilih</a:t>
            </a:r>
            <a:r>
              <a:rPr lang="en-ID" dirty="0"/>
              <a:t> oleh </a:t>
            </a:r>
            <a:r>
              <a:rPr lang="en-ID" dirty="0" err="1"/>
              <a:t>pakar</a:t>
            </a:r>
            <a:r>
              <a:rPr lang="en-ID" dirty="0"/>
              <a:t> +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yang </a:t>
            </a:r>
            <a:r>
              <a:rPr lang="en-ID" dirty="0" err="1"/>
              <a:t>dipilih</a:t>
            </a:r>
            <a:r>
              <a:rPr lang="en-ID" dirty="0"/>
              <a:t> oleh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pakar</a:t>
            </a:r>
            <a:r>
              <a:rPr lang="en-ID" dirty="0"/>
              <a:t> salah)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𝑅𝑒𝑐𝑎𝑙𝑙 =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ringkasan</a:t>
            </a:r>
            <a:r>
              <a:rPr lang="en-ID" dirty="0"/>
              <a:t> system yang </a:t>
            </a:r>
            <a:r>
              <a:rPr lang="en-ID" dirty="0" err="1"/>
              <a:t>terdapat</a:t>
            </a:r>
            <a:r>
              <a:rPr lang="en-ID" dirty="0"/>
              <a:t> pada </a:t>
            </a:r>
            <a:r>
              <a:rPr lang="en-ID" dirty="0" err="1"/>
              <a:t>ringkasan</a:t>
            </a:r>
            <a:r>
              <a:rPr lang="en-ID" dirty="0"/>
              <a:t> </a:t>
            </a:r>
            <a:r>
              <a:rPr lang="en-ID" dirty="0" err="1"/>
              <a:t>pakar</a:t>
            </a:r>
            <a:r>
              <a:rPr lang="en-ID" dirty="0"/>
              <a:t> (TP) </a:t>
            </a:r>
            <a:r>
              <a:rPr lang="en-ID" dirty="0" err="1"/>
              <a:t>dibagi</a:t>
            </a:r>
            <a:r>
              <a:rPr lang="en-ID" dirty="0"/>
              <a:t> ∑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ringkasan</a:t>
            </a:r>
            <a:r>
              <a:rPr lang="en-ID" dirty="0"/>
              <a:t> </a:t>
            </a:r>
            <a:r>
              <a:rPr lang="en-ID" dirty="0" err="1"/>
              <a:t>pakar</a:t>
            </a:r>
            <a:r>
              <a:rPr lang="en-ID" dirty="0"/>
              <a:t> (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yang </a:t>
            </a:r>
            <a:r>
              <a:rPr lang="en-ID" dirty="0" err="1"/>
              <a:t>dipilih</a:t>
            </a:r>
            <a:r>
              <a:rPr lang="en-ID" dirty="0"/>
              <a:t> oleh </a:t>
            </a:r>
            <a:r>
              <a:rPr lang="en-ID" dirty="0" err="1"/>
              <a:t>pakar</a:t>
            </a:r>
            <a:r>
              <a:rPr lang="en-ID" dirty="0"/>
              <a:t> +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yang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pakar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salah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F − 𝑀𝑒𝑎𝑠𝑢𝑟𝑒 = 2∗𝑃𝑟𝑒𝑐𝑖𝑠𝑖𝑜𝑛∗𝑅𝑒𝑐𝑎𝑙𝑙 </a:t>
            </a:r>
            <a:r>
              <a:rPr lang="en-ID" dirty="0" err="1"/>
              <a:t>dibagi</a:t>
            </a:r>
            <a:r>
              <a:rPr lang="en-ID" dirty="0"/>
              <a:t> 𝑅𝑒𝑐𝑎𝑙𝑙+𝑃𝑟𝑒𝑐𝑖𝑠𝑖𝑜𝑛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yang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True Positive (TP)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yang </a:t>
            </a:r>
            <a:r>
              <a:rPr lang="en-ID" dirty="0" err="1"/>
              <a:t>dipilih</a:t>
            </a:r>
            <a:r>
              <a:rPr lang="en-ID" dirty="0"/>
              <a:t> oleh </a:t>
            </a:r>
            <a:r>
              <a:rPr lang="en-ID" dirty="0" err="1"/>
              <a:t>pakar</a:t>
            </a:r>
            <a:r>
              <a:rPr lang="en-ID" dirty="0"/>
              <a:t>, False Positive (FP)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yang </a:t>
            </a:r>
            <a:r>
              <a:rPr lang="en-ID" dirty="0" err="1"/>
              <a:t>dipilih</a:t>
            </a:r>
            <a:r>
              <a:rPr lang="en-ID" dirty="0"/>
              <a:t> oleh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pakar</a:t>
            </a:r>
            <a:r>
              <a:rPr lang="en-ID" dirty="0"/>
              <a:t> salah dan False Negative (FN)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yang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pakar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salah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7d11bbb8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7d11bbb8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Latar</a:t>
            </a:r>
            <a:r>
              <a:rPr lang="en-ID" dirty="0"/>
              <a:t> </a:t>
            </a:r>
            <a:r>
              <a:rPr lang="en-ID" dirty="0" err="1"/>
              <a:t>belakang</a:t>
            </a:r>
            <a:r>
              <a:rPr lang="en-ID" dirty="0"/>
              <a:t> </a:t>
            </a:r>
            <a:r>
              <a:rPr lang="en-ID" dirty="0" err="1"/>
              <a:t>mengapa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peringkasan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hokum.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arenR"/>
              <a:tabLst/>
              <a:defRPr/>
            </a:pP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Semakin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banyak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jumlah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kriminalitas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di Indonesia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berdampak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pada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jumlah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dokumen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hukum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ditangani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oleh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aparat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penegak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hukum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arenR"/>
              <a:tabLst/>
              <a:defRPr/>
            </a:pP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Karena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banyaknya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jumlah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dokumen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hokum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tersebut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maka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aparat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hokum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seperti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pengacara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hakim dan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jaksa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kesulitan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membaca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keseluruhan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dokumen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Pastinya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memerlukan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waktu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cukup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lama. Salah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satu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dokumen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hokum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yaitu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nota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pembelaan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Seperti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salah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satu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kasus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Fredrich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Yunadi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Yang nota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pembelaanya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berisi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2000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lembar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Sedangkan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dokumen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tersebut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harus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dibacakan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pada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persidangan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Pastinya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membutuhkan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waktu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lama. Oleh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karena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itu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hakim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memutuskan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dilakukan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peringkasan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terlebih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dahulu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sehingga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dalam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pembacaan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nota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pembelaan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tersebut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harus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ditunda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arenR"/>
              <a:tabLst/>
              <a:defRPr/>
            </a:pPr>
            <a:endParaRPr lang="en-ID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6083763cf6_5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6083763cf6_5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6202a3cc35_0_1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6202a3cc35_0_1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8" name="Google Shape;2478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Term yang </a:t>
            </a:r>
            <a:r>
              <a:rPr lang="en-ID" dirty="0" err="1"/>
              <a:t>dimaksud</a:t>
            </a:r>
            <a:r>
              <a:rPr lang="en-ID" dirty="0"/>
              <a:t> </a:t>
            </a:r>
            <a:r>
              <a:rPr lang="en-ID" dirty="0" err="1"/>
              <a:t>disini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kata.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kata pada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berapa</a:t>
            </a:r>
            <a:r>
              <a:rPr lang="en-ID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0446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/>
              <a:t>Hasil </a:t>
            </a:r>
            <a:r>
              <a:rPr lang="en-US" sz="1100" dirty="0" err="1"/>
              <a:t>dari</a:t>
            </a:r>
            <a:r>
              <a:rPr lang="en-US" sz="1100" dirty="0"/>
              <a:t> length </a:t>
            </a:r>
            <a:r>
              <a:rPr lang="en-US" sz="1100" dirty="0" err="1"/>
              <a:t>terbesar</a:t>
            </a:r>
            <a:r>
              <a:rPr lang="en-US" sz="1100" dirty="0"/>
              <a:t> pada </a:t>
            </a:r>
            <a:r>
              <a:rPr lang="en-US" sz="1100" dirty="0" err="1"/>
              <a:t>setiap</a:t>
            </a:r>
            <a:r>
              <a:rPr lang="en-US" sz="1100" dirty="0"/>
              <a:t> </a:t>
            </a:r>
            <a:r>
              <a:rPr lang="en-US" sz="1100" dirty="0" err="1"/>
              <a:t>dokumen</a:t>
            </a:r>
            <a:r>
              <a:rPr lang="en-US" sz="1100" dirty="0"/>
              <a:t> </a:t>
            </a:r>
            <a:r>
              <a:rPr lang="en-US" sz="1100" dirty="0" err="1"/>
              <a:t>kalimat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ID" sz="1100" dirty="0"/>
              <a:t>di</a:t>
            </a:r>
            <a:r>
              <a:rPr lang="en-US" sz="1100" dirty="0" err="1"/>
              <a:t>jadikan</a:t>
            </a:r>
            <a:r>
              <a:rPr lang="en-US" sz="1100" dirty="0"/>
              <a:t> </a:t>
            </a:r>
            <a:r>
              <a:rPr lang="en-US" sz="1100" dirty="0" err="1"/>
              <a:t>ringkasan</a:t>
            </a: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err="1"/>
              <a:t>Kelebihan</a:t>
            </a:r>
            <a:r>
              <a:rPr lang="en-US" sz="1100" dirty="0"/>
              <a:t> LSA :  </a:t>
            </a:r>
            <a:r>
              <a:rPr lang="en-US" sz="1100" dirty="0" err="1"/>
              <a:t>hasil</a:t>
            </a:r>
            <a:r>
              <a:rPr lang="en-US" sz="1100" dirty="0"/>
              <a:t> </a:t>
            </a:r>
            <a:r>
              <a:rPr lang="en-US" sz="1100" dirty="0" err="1"/>
              <a:t>ringkasan</a:t>
            </a:r>
            <a:r>
              <a:rPr lang="en-US" sz="1100" dirty="0"/>
              <a:t> </a:t>
            </a:r>
            <a:r>
              <a:rPr lang="en-US" sz="1100" dirty="0" err="1"/>
              <a:t>sangat</a:t>
            </a:r>
            <a:r>
              <a:rPr lang="en-US" sz="1100" dirty="0"/>
              <a:t> </a:t>
            </a:r>
            <a:r>
              <a:rPr lang="en-US" sz="1100" dirty="0" err="1"/>
              <a:t>baik</a:t>
            </a:r>
            <a:r>
              <a:rPr lang="en-US" sz="1100" dirty="0"/>
              <a:t> </a:t>
            </a:r>
            <a:r>
              <a:rPr lang="en-US" sz="1100" dirty="0" err="1"/>
              <a:t>mewakili</a:t>
            </a:r>
            <a:r>
              <a:rPr lang="en-US" sz="1100" dirty="0"/>
              <a:t> </a:t>
            </a:r>
            <a:r>
              <a:rPr lang="en-US" sz="1100" dirty="0" err="1"/>
              <a:t>hubungan</a:t>
            </a:r>
            <a:r>
              <a:rPr lang="en-US" sz="1100" dirty="0"/>
              <a:t> </a:t>
            </a:r>
            <a:r>
              <a:rPr lang="en-US" sz="1100" dirty="0" err="1"/>
              <a:t>konseptual</a:t>
            </a:r>
            <a:r>
              <a:rPr lang="en-US" sz="1100" dirty="0"/>
              <a:t> </a:t>
            </a:r>
            <a:r>
              <a:rPr lang="en-US" sz="1100" dirty="0" err="1"/>
              <a:t>antar</a:t>
            </a:r>
            <a:r>
              <a:rPr lang="en-US" sz="1100" dirty="0"/>
              <a:t>-kata </a:t>
            </a:r>
            <a:r>
              <a:rPr lang="en-US" sz="1100" dirty="0" err="1"/>
              <a:t>kalimat</a:t>
            </a:r>
            <a:r>
              <a:rPr lang="en-US" sz="1100" dirty="0"/>
              <a:t> dan paragraph.</a:t>
            </a:r>
            <a:endParaRPr lang="en-ID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202a3cc35_0_1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202a3cc35_0_1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Requirement : </a:t>
            </a:r>
            <a:r>
              <a:rPr lang="en-ID" dirty="0" err="1"/>
              <a:t>dijabarkan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usecase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Perancangan</a:t>
            </a:r>
            <a:r>
              <a:rPr lang="en-ID" dirty="0"/>
              <a:t> dan </a:t>
            </a:r>
            <a:r>
              <a:rPr lang="en-ID" dirty="0" err="1"/>
              <a:t>desain</a:t>
            </a:r>
            <a:r>
              <a:rPr lang="en-ID" dirty="0"/>
              <a:t> system : </a:t>
            </a:r>
            <a:r>
              <a:rPr lang="en-ID" dirty="0" err="1"/>
              <a:t>menggunakan</a:t>
            </a:r>
            <a:r>
              <a:rPr lang="en-ID" dirty="0"/>
              <a:t> activity diagram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alur</a:t>
            </a:r>
            <a:r>
              <a:rPr lang="en-ID" dirty="0"/>
              <a:t> </a:t>
            </a:r>
            <a:r>
              <a:rPr lang="en-ID" dirty="0" err="1"/>
              <a:t>sistemnya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Implementasi</a:t>
            </a:r>
            <a:r>
              <a:rPr lang="en-ID" dirty="0"/>
              <a:t> : </a:t>
            </a:r>
            <a:r>
              <a:rPr lang="en-ID" dirty="0" err="1"/>
              <a:t>berbasis</a:t>
            </a:r>
            <a:r>
              <a:rPr lang="en-ID" dirty="0"/>
              <a:t> website </a:t>
            </a:r>
            <a:r>
              <a:rPr lang="en-ID" dirty="0" err="1"/>
              <a:t>menggunakan</a:t>
            </a:r>
            <a:r>
              <a:rPr lang="en-ID" dirty="0"/>
              <a:t> php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CUSTOM_17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2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3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hasCustomPrompt="1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4" hasCustomPrompt="1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 idx="5" hasCustomPrompt="1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CUSTOM_7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name="adj" fmla="val 4313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6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ctrTitle" idx="2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3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6_1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ctrTitle" idx="2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3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ctrTitle" idx="4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5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ctrTitle" idx="6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7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CUSTOM_6_1_1_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7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ctrTitle" idx="2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3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 idx="4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5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ctrTitle" idx="6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8" r:id="rId8"/>
    <p:sldLayoutId id="2147483661" r:id="rId9"/>
    <p:sldLayoutId id="2147483662" r:id="rId10"/>
    <p:sldLayoutId id="2147483666" r:id="rId11"/>
    <p:sldLayoutId id="214748366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8564335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researchgate.net/scientific-contributions/2138988319_Triana_Elizabeth" TargetMode="External"/><Relationship Id="rId5" Type="http://schemas.openxmlformats.org/officeDocument/2006/relationships/hyperlink" Target="https://www.researchgate.net/scientific-contributions/2138998456_Tinaliah_Tinaliah" TargetMode="External"/><Relationship Id="rId4" Type="http://schemas.openxmlformats.org/officeDocument/2006/relationships/hyperlink" Target="https://ieeexplore.ieee.org/author/37085510587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2480;p41">
            <a:extLst>
              <a:ext uri="{FF2B5EF4-FFF2-40B4-BE49-F238E27FC236}">
                <a16:creationId xmlns:a16="http://schemas.microsoft.com/office/drawing/2014/main" id="{0C2513A3-BB5E-4A20-9D8E-358E1A9A297E}"/>
              </a:ext>
            </a:extLst>
          </p:cNvPr>
          <p:cNvGrpSpPr/>
          <p:nvPr/>
        </p:nvGrpSpPr>
        <p:grpSpPr>
          <a:xfrm>
            <a:off x="976922" y="215978"/>
            <a:ext cx="7190153" cy="4711544"/>
            <a:chOff x="1211784" y="1483576"/>
            <a:chExt cx="6753864" cy="2714769"/>
          </a:xfrm>
          <a:solidFill>
            <a:schemeClr val="bg1"/>
          </a:solidFill>
        </p:grpSpPr>
        <p:sp>
          <p:nvSpPr>
            <p:cNvPr id="417" name="Google Shape;2481;p41">
              <a:extLst>
                <a:ext uri="{FF2B5EF4-FFF2-40B4-BE49-F238E27FC236}">
                  <a16:creationId xmlns:a16="http://schemas.microsoft.com/office/drawing/2014/main" id="{E53A24C0-0CD4-4D10-89F6-4D002610DD03}"/>
                </a:ext>
              </a:extLst>
            </p:cNvPr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482;p41">
              <a:extLst>
                <a:ext uri="{FF2B5EF4-FFF2-40B4-BE49-F238E27FC236}">
                  <a16:creationId xmlns:a16="http://schemas.microsoft.com/office/drawing/2014/main" id="{2DF7E495-92D7-4E3E-AF0C-E282605416A3}"/>
                </a:ext>
              </a:extLst>
            </p:cNvPr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grp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24"/>
          <p:cNvSpPr txBox="1">
            <a:spLocks noGrp="1"/>
          </p:cNvSpPr>
          <p:nvPr>
            <p:ph type="subTitle" idx="1"/>
          </p:nvPr>
        </p:nvSpPr>
        <p:spPr>
          <a:xfrm>
            <a:off x="2964998" y="2877675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Millenia Rusbandi / 1641720029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sz="1400" dirty="0"/>
          </a:p>
        </p:txBody>
      </p:sp>
      <p:sp>
        <p:nvSpPr>
          <p:cNvPr id="162" name="Google Shape;162;p24"/>
          <p:cNvSpPr txBox="1">
            <a:spLocks noGrp="1"/>
          </p:cNvSpPr>
          <p:nvPr>
            <p:ph type="ctrTitle"/>
          </p:nvPr>
        </p:nvSpPr>
        <p:spPr>
          <a:xfrm>
            <a:off x="1592640" y="1422989"/>
            <a:ext cx="5958719" cy="1358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ID" sz="2800" b="1" dirty="0"/>
              <a:t>OTOMATISASI PERINGKASAN TEKS PADA DOKUMEN HUKUM MENGGUNAKAN METODE </a:t>
            </a:r>
            <a:r>
              <a:rPr lang="en-ID" sz="2800" b="1" i="1" dirty="0"/>
              <a:t>LATENT SEMANTIC ANALYSIS</a:t>
            </a:r>
            <a:endParaRPr lang="en-ID" sz="2800" dirty="0"/>
          </a:p>
        </p:txBody>
      </p:sp>
      <p:sp>
        <p:nvSpPr>
          <p:cNvPr id="175" name="Google Shape;175;p24"/>
          <p:cNvSpPr/>
          <p:nvPr/>
        </p:nvSpPr>
        <p:spPr>
          <a:xfrm>
            <a:off x="1592640" y="2768717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3" name="Picture 412">
            <a:extLst>
              <a:ext uri="{FF2B5EF4-FFF2-40B4-BE49-F238E27FC236}">
                <a16:creationId xmlns:a16="http://schemas.microsoft.com/office/drawing/2014/main" id="{D285867C-A749-481B-A8FD-9DDD04E50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736" y="396687"/>
            <a:ext cx="827227" cy="830919"/>
          </a:xfrm>
          <a:prstGeom prst="rect">
            <a:avLst/>
          </a:prstGeom>
        </p:spPr>
      </p:pic>
      <p:sp>
        <p:nvSpPr>
          <p:cNvPr id="414" name="TextBox 413">
            <a:extLst>
              <a:ext uri="{FF2B5EF4-FFF2-40B4-BE49-F238E27FC236}">
                <a16:creationId xmlns:a16="http://schemas.microsoft.com/office/drawing/2014/main" id="{688B1CCF-D23F-49EC-8028-FB59E7D68C0F}"/>
              </a:ext>
            </a:extLst>
          </p:cNvPr>
          <p:cNvSpPr txBox="1"/>
          <p:nvPr/>
        </p:nvSpPr>
        <p:spPr>
          <a:xfrm>
            <a:off x="3117864" y="3414581"/>
            <a:ext cx="2908270" cy="477046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en-US" dirty="0" err="1">
                <a:solidFill>
                  <a:srgbClr val="434343"/>
                </a:solidFill>
                <a:latin typeface="Anaheim" panose="020B0604020202020204" charset="0"/>
                <a:ea typeface="Roboto Light" panose="02000000000000000000" pitchFamily="2" charset="0"/>
                <a:cs typeface="Calibri" panose="020F0502020204030204" pitchFamily="34" charset="0"/>
              </a:rPr>
              <a:t>Pembimbing</a:t>
            </a:r>
            <a:r>
              <a:rPr lang="en-US" dirty="0">
                <a:solidFill>
                  <a:srgbClr val="434343"/>
                </a:solidFill>
                <a:latin typeface="Anaheim" panose="020B0604020202020204" charset="0"/>
                <a:ea typeface="Roboto Light" panose="02000000000000000000" pitchFamily="2" charset="0"/>
                <a:cs typeface="Calibri" panose="020F0502020204030204" pitchFamily="34" charset="0"/>
              </a:rPr>
              <a:t> 1</a:t>
            </a:r>
          </a:p>
          <a:p>
            <a:pPr algn="ctr"/>
            <a:r>
              <a:rPr lang="en-ID" dirty="0">
                <a:solidFill>
                  <a:srgbClr val="434343"/>
                </a:solidFill>
                <a:latin typeface="Anaheim" panose="020B0604020202020204" charset="0"/>
                <a:cs typeface="Calibri" panose="020F0502020204030204" pitchFamily="34" charset="0"/>
              </a:rPr>
              <a:t>Imam </a:t>
            </a:r>
            <a:r>
              <a:rPr lang="en-ID" dirty="0" err="1">
                <a:solidFill>
                  <a:srgbClr val="434343"/>
                </a:solidFill>
                <a:latin typeface="Anaheim" panose="020B0604020202020204" charset="0"/>
                <a:cs typeface="Calibri" panose="020F0502020204030204" pitchFamily="34" charset="0"/>
              </a:rPr>
              <a:t>Fahrur</a:t>
            </a:r>
            <a:r>
              <a:rPr lang="en-ID" dirty="0">
                <a:solidFill>
                  <a:srgbClr val="434343"/>
                </a:solidFill>
                <a:latin typeface="Anaheim" panose="020B0604020202020204" charset="0"/>
                <a:cs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434343"/>
                </a:solidFill>
                <a:latin typeface="Anaheim" panose="020B0604020202020204" charset="0"/>
                <a:cs typeface="Calibri" panose="020F0502020204030204" pitchFamily="34" charset="0"/>
              </a:rPr>
              <a:t>Rozi</a:t>
            </a:r>
            <a:r>
              <a:rPr lang="id-ID" dirty="0">
                <a:solidFill>
                  <a:srgbClr val="434343"/>
                </a:solidFill>
                <a:latin typeface="Anaheim" panose="020B0604020202020204" charset="0"/>
                <a:cs typeface="Calibri" panose="020F0502020204030204" pitchFamily="34" charset="0"/>
              </a:rPr>
              <a:t>, S.</a:t>
            </a:r>
            <a:r>
              <a:rPr lang="en-ID" dirty="0">
                <a:solidFill>
                  <a:srgbClr val="434343"/>
                </a:solidFill>
                <a:latin typeface="Anaheim" panose="020B0604020202020204" charset="0"/>
                <a:cs typeface="Calibri" panose="020F0502020204030204" pitchFamily="34" charset="0"/>
              </a:rPr>
              <a:t>T</a:t>
            </a:r>
            <a:r>
              <a:rPr lang="id-ID" dirty="0">
                <a:solidFill>
                  <a:srgbClr val="434343"/>
                </a:solidFill>
                <a:latin typeface="Anaheim" panose="020B0604020202020204" charset="0"/>
                <a:cs typeface="Calibri" panose="020F0502020204030204" pitchFamily="34" charset="0"/>
              </a:rPr>
              <a:t>., M</a:t>
            </a:r>
            <a:r>
              <a:rPr lang="en-US" dirty="0">
                <a:solidFill>
                  <a:srgbClr val="434343"/>
                </a:solidFill>
                <a:latin typeface="Anaheim" panose="020B0604020202020204" charset="0"/>
                <a:cs typeface="Calibri" panose="020F0502020204030204" pitchFamily="34" charset="0"/>
              </a:rPr>
              <a:t>.</a:t>
            </a:r>
            <a:r>
              <a:rPr lang="en-ID" dirty="0">
                <a:solidFill>
                  <a:srgbClr val="434343"/>
                </a:solidFill>
                <a:latin typeface="Anaheim" panose="020B0604020202020204" charset="0"/>
                <a:cs typeface="Calibri" panose="020F0502020204030204" pitchFamily="34" charset="0"/>
              </a:rPr>
              <a:t>T</a:t>
            </a:r>
            <a:r>
              <a:rPr lang="id-ID" dirty="0">
                <a:solidFill>
                  <a:srgbClr val="434343"/>
                </a:solidFill>
                <a:latin typeface="Anaheim" panose="020B0604020202020204" charset="0"/>
                <a:cs typeface="Calibri" panose="020F0502020204030204" pitchFamily="34" charset="0"/>
              </a:rPr>
              <a:t>.</a:t>
            </a:r>
            <a:endParaRPr lang="en-US" dirty="0">
              <a:solidFill>
                <a:srgbClr val="434343"/>
              </a:solidFill>
              <a:latin typeface="Anaheim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419" name="Title 20">
            <a:extLst>
              <a:ext uri="{FF2B5EF4-FFF2-40B4-BE49-F238E27FC236}">
                <a16:creationId xmlns:a16="http://schemas.microsoft.com/office/drawing/2014/main" id="{855DF23A-78BA-48F8-AC2F-7E44EA67BF2A}"/>
              </a:ext>
            </a:extLst>
          </p:cNvPr>
          <p:cNvSpPr txBox="1">
            <a:spLocks/>
          </p:cNvSpPr>
          <p:nvPr/>
        </p:nvSpPr>
        <p:spPr>
          <a:xfrm>
            <a:off x="2995082" y="4195150"/>
            <a:ext cx="3153833" cy="453970"/>
          </a:xfrm>
          <a:prstGeom prst="rect">
            <a:avLst/>
          </a:prstGeom>
        </p:spPr>
        <p:txBody>
          <a:bodyPr vert="horz" wrap="square" lIns="45720" tIns="0" rIns="45720" bIns="2286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b="1" dirty="0">
                <a:solidFill>
                  <a:srgbClr val="434343"/>
                </a:solidFill>
                <a:latin typeface="Anaheim" panose="020B0604020202020204" charset="0"/>
                <a:cs typeface="Lato Regular"/>
              </a:rPr>
              <a:t>DIV-</a:t>
            </a:r>
            <a:r>
              <a:rPr lang="en-US" sz="1400" b="1" dirty="0" err="1">
                <a:solidFill>
                  <a:srgbClr val="434343"/>
                </a:solidFill>
                <a:latin typeface="Anaheim" panose="020B0604020202020204" charset="0"/>
                <a:cs typeface="Lato Regular"/>
              </a:rPr>
              <a:t>Teknik</a:t>
            </a:r>
            <a:r>
              <a:rPr lang="en-US" sz="1400" b="1" dirty="0">
                <a:solidFill>
                  <a:srgbClr val="434343"/>
                </a:solidFill>
                <a:latin typeface="Anaheim" panose="020B0604020202020204" charset="0"/>
                <a:cs typeface="Lato Regular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latin typeface="Anaheim" panose="020B0604020202020204" charset="0"/>
                <a:cs typeface="Lato Regular"/>
              </a:rPr>
              <a:t>Informatika</a:t>
            </a:r>
            <a:endParaRPr lang="en-US" sz="1400" b="1" dirty="0">
              <a:solidFill>
                <a:srgbClr val="434343"/>
              </a:solidFill>
              <a:latin typeface="Anaheim" panose="020B0604020202020204" charset="0"/>
              <a:cs typeface="Lato Regular"/>
            </a:endParaRPr>
          </a:p>
          <a:p>
            <a:r>
              <a:rPr lang="en-US" sz="1400" b="1" dirty="0" err="1">
                <a:solidFill>
                  <a:srgbClr val="434343"/>
                </a:solidFill>
                <a:latin typeface="Anaheim" panose="020B0604020202020204" charset="0"/>
                <a:cs typeface="Lato Regular"/>
              </a:rPr>
              <a:t>Politeknik</a:t>
            </a:r>
            <a:r>
              <a:rPr lang="en-US" sz="1400" b="1" dirty="0">
                <a:solidFill>
                  <a:srgbClr val="434343"/>
                </a:solidFill>
                <a:latin typeface="Anaheim" panose="020B0604020202020204" charset="0"/>
                <a:cs typeface="Lato Regular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latin typeface="Anaheim" panose="020B0604020202020204" charset="0"/>
                <a:cs typeface="Lato Regular"/>
              </a:rPr>
              <a:t>Negeri</a:t>
            </a:r>
            <a:r>
              <a:rPr lang="en-US" sz="1400" b="1" dirty="0">
                <a:solidFill>
                  <a:srgbClr val="434343"/>
                </a:solidFill>
                <a:latin typeface="Anaheim" panose="020B0604020202020204" charset="0"/>
                <a:cs typeface="Lato Regular"/>
              </a:rPr>
              <a:t> Malang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3FCBB83-7BAC-48B2-B931-9688291D2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225"/>
            <a:ext cx="9167529" cy="4961050"/>
          </a:xfrm>
          <a:prstGeom prst="rect">
            <a:avLst/>
          </a:prstGeom>
        </p:spPr>
      </p:pic>
      <p:sp>
        <p:nvSpPr>
          <p:cNvPr id="20" name="Google Shape;418;p25">
            <a:extLst>
              <a:ext uri="{FF2B5EF4-FFF2-40B4-BE49-F238E27FC236}">
                <a16:creationId xmlns:a16="http://schemas.microsoft.com/office/drawing/2014/main" id="{2B3C78E2-947E-4E8C-8C8B-B9FEC2955374}"/>
              </a:ext>
            </a:extLst>
          </p:cNvPr>
          <p:cNvSpPr txBox="1">
            <a:spLocks/>
          </p:cNvSpPr>
          <p:nvPr/>
        </p:nvSpPr>
        <p:spPr>
          <a:xfrm>
            <a:off x="611092" y="433384"/>
            <a:ext cx="428915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tabLst/>
              <a:defRPr/>
            </a:pPr>
            <a:r>
              <a:rPr kumimoji="0" lang="en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taatliches"/>
                <a:sym typeface="Staatliches"/>
              </a:rPr>
              <a:t>Analisis</a:t>
            </a:r>
            <a:r>
              <a:rPr kumimoji="0" lang="en-ID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taatliches"/>
                <a:sym typeface="Staatliches"/>
              </a:rPr>
              <a:t> </a:t>
            </a:r>
            <a:r>
              <a:rPr kumimoji="0" lang="en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taatliches"/>
                <a:sym typeface="Staatliches"/>
              </a:rPr>
              <a:t>Kebutuhan</a:t>
            </a:r>
            <a:r>
              <a:rPr kumimoji="0" lang="en-ID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taatliches"/>
                <a:sym typeface="Staatliches"/>
              </a:rPr>
              <a:t> (USE CASE)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E379AA0-FCDF-46BF-A7F9-394D97A26372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9"/>
          <a:stretch/>
        </p:blipFill>
        <p:spPr bwMode="auto">
          <a:xfrm>
            <a:off x="1507441" y="1256743"/>
            <a:ext cx="6129118" cy="37955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7612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B8E03E9-0D4D-48A9-A261-E3463D57477E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>
            <a:off x="4165600" y="457300"/>
            <a:ext cx="4209750" cy="481200"/>
          </a:xfrm>
        </p:spPr>
        <p:txBody>
          <a:bodyPr/>
          <a:lstStyle/>
          <a:p>
            <a:r>
              <a:rPr lang="en-ID" sz="2400" dirty="0"/>
              <a:t>ALUR SISTEM ( ACTIVITY DIAGRAM)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5CB326-9951-44AA-8097-95B147DBAF8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7" b="5355"/>
          <a:stretch/>
        </p:blipFill>
        <p:spPr bwMode="auto">
          <a:xfrm>
            <a:off x="265651" y="1488932"/>
            <a:ext cx="4056258" cy="33956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20DE0F-3285-4F13-A918-E2630C09D7D0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2" b="8148"/>
          <a:stretch/>
        </p:blipFill>
        <p:spPr bwMode="auto">
          <a:xfrm>
            <a:off x="4884615" y="1488932"/>
            <a:ext cx="3490735" cy="25281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Google Shape;820;p31">
            <a:extLst>
              <a:ext uri="{FF2B5EF4-FFF2-40B4-BE49-F238E27FC236}">
                <a16:creationId xmlns:a16="http://schemas.microsoft.com/office/drawing/2014/main" id="{585F3D1A-43B6-433D-98A2-E5CF73EBE6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4293" y="1125415"/>
            <a:ext cx="3067200" cy="363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dirty="0">
                <a:latin typeface="Anaheim"/>
                <a:ea typeface="Anaheim"/>
                <a:cs typeface="Anaheim"/>
                <a:sym typeface="Anaheim"/>
              </a:rPr>
              <a:t>1. Alur </a:t>
            </a:r>
            <a:r>
              <a:rPr lang="en-ID" sz="1400" b="1" dirty="0" err="1">
                <a:latin typeface="Anaheim"/>
                <a:ea typeface="Anaheim"/>
                <a:cs typeface="Anaheim"/>
                <a:sym typeface="Anaheim"/>
              </a:rPr>
              <a:t>Peringkasan</a:t>
            </a:r>
            <a:r>
              <a:rPr lang="en-ID" sz="1400" b="1" dirty="0"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ID" sz="1400" b="1" dirty="0" err="1">
                <a:latin typeface="Anaheim"/>
                <a:ea typeface="Anaheim"/>
                <a:cs typeface="Anaheim"/>
                <a:sym typeface="Anaheim"/>
              </a:rPr>
              <a:t>Dokumen</a:t>
            </a:r>
            <a:endParaRPr sz="1400" b="1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5" name="Google Shape;820;p31">
            <a:extLst>
              <a:ext uri="{FF2B5EF4-FFF2-40B4-BE49-F238E27FC236}">
                <a16:creationId xmlns:a16="http://schemas.microsoft.com/office/drawing/2014/main" id="{53B46647-35B5-44C5-AE96-0911039354B8}"/>
              </a:ext>
            </a:extLst>
          </p:cNvPr>
          <p:cNvSpPr txBox="1">
            <a:spLocks/>
          </p:cNvSpPr>
          <p:nvPr/>
        </p:nvSpPr>
        <p:spPr>
          <a:xfrm>
            <a:off x="4853355" y="1150865"/>
            <a:ext cx="3067200" cy="36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720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en-ID" sz="1400" b="1" dirty="0"/>
              <a:t>2. Alur </a:t>
            </a:r>
            <a:r>
              <a:rPr lang="en-ID" sz="1400" b="1" dirty="0" err="1"/>
              <a:t>Pengujian</a:t>
            </a:r>
            <a:r>
              <a:rPr lang="en-ID" sz="1400" b="1" dirty="0"/>
              <a:t> </a:t>
            </a:r>
            <a:r>
              <a:rPr lang="en-ID" sz="1400" b="1" dirty="0" err="1"/>
              <a:t>Ringkasan</a:t>
            </a:r>
            <a:endParaRPr lang="en-ID" sz="1400" b="1" dirty="0"/>
          </a:p>
        </p:txBody>
      </p:sp>
    </p:spTree>
    <p:extLst>
      <p:ext uri="{BB962C8B-B14F-4D97-AF65-F5344CB8AC3E}">
        <p14:creationId xmlns:p14="http://schemas.microsoft.com/office/powerpoint/2010/main" val="1021310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1"/>
          <p:cNvSpPr txBox="1">
            <a:spLocks noGrp="1"/>
          </p:cNvSpPr>
          <p:nvPr>
            <p:ph type="ctrTitle" idx="8"/>
          </p:nvPr>
        </p:nvSpPr>
        <p:spPr>
          <a:xfrm>
            <a:off x="5180650" y="405547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/>
              <a:t>Pengujian</a:t>
            </a:r>
            <a:r>
              <a:rPr lang="en-ID" sz="2400" dirty="0"/>
              <a:t> </a:t>
            </a:r>
            <a:r>
              <a:rPr lang="en-ID" sz="2400" dirty="0" err="1"/>
              <a:t>SistEM</a:t>
            </a:r>
            <a:endParaRPr sz="2400" dirty="0"/>
          </a:p>
        </p:txBody>
      </p:sp>
      <p:grpSp>
        <p:nvGrpSpPr>
          <p:cNvPr id="814" name="Google Shape;814;p31"/>
          <p:cNvGrpSpPr/>
          <p:nvPr/>
        </p:nvGrpSpPr>
        <p:grpSpPr>
          <a:xfrm>
            <a:off x="678970" y="2571750"/>
            <a:ext cx="3213271" cy="667500"/>
            <a:chOff x="1575694" y="930575"/>
            <a:chExt cx="1989550" cy="713693"/>
          </a:xfrm>
        </p:grpSpPr>
        <p:sp>
          <p:nvSpPr>
            <p:cNvPr id="815" name="Google Shape;815;p31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31"/>
          <p:cNvGrpSpPr/>
          <p:nvPr/>
        </p:nvGrpSpPr>
        <p:grpSpPr>
          <a:xfrm>
            <a:off x="678970" y="1570104"/>
            <a:ext cx="3213273" cy="667501"/>
            <a:chOff x="1575694" y="930575"/>
            <a:chExt cx="1989550" cy="713693"/>
          </a:xfrm>
        </p:grpSpPr>
        <p:sp>
          <p:nvSpPr>
            <p:cNvPr id="818" name="Google Shape;818;p31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31"/>
          <p:cNvSpPr txBox="1">
            <a:spLocks noGrp="1"/>
          </p:cNvSpPr>
          <p:nvPr>
            <p:ph type="ctrTitle"/>
          </p:nvPr>
        </p:nvSpPr>
        <p:spPr>
          <a:xfrm>
            <a:off x="758863" y="1668419"/>
            <a:ext cx="2988153" cy="4276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D" sz="1400" dirty="0"/>
              <a:t>PENGUJIAN SISTEM MENGGUNAKAN  BLACK BOX</a:t>
            </a:r>
            <a:endParaRPr sz="1400" dirty="0"/>
          </a:p>
        </p:txBody>
      </p:sp>
      <p:sp>
        <p:nvSpPr>
          <p:cNvPr id="826" name="Google Shape;826;p31"/>
          <p:cNvSpPr txBox="1">
            <a:spLocks noGrp="1"/>
          </p:cNvSpPr>
          <p:nvPr>
            <p:ph type="ctrTitle" idx="6"/>
          </p:nvPr>
        </p:nvSpPr>
        <p:spPr>
          <a:xfrm>
            <a:off x="744137" y="2619747"/>
            <a:ext cx="2995085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 </a:t>
            </a:r>
            <a:r>
              <a:rPr lang="en-ID" sz="1400" dirty="0" err="1"/>
              <a:t>Pengujian</a:t>
            </a:r>
            <a:r>
              <a:rPr lang="en-ID" sz="1400" dirty="0"/>
              <a:t> AKURASI </a:t>
            </a:r>
            <a:r>
              <a:rPr lang="en-ID" sz="1400" dirty="0" err="1"/>
              <a:t>menggunakan</a:t>
            </a:r>
            <a:r>
              <a:rPr lang="en-ID" sz="1400" dirty="0"/>
              <a:t> PRECISION, RECALL dan F-Measure</a:t>
            </a:r>
            <a:endParaRPr sz="1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B00F4B-926E-42EE-A851-48B3B54F93AD}"/>
              </a:ext>
            </a:extLst>
          </p:cNvPr>
          <p:cNvGrpSpPr/>
          <p:nvPr/>
        </p:nvGrpSpPr>
        <p:grpSpPr>
          <a:xfrm>
            <a:off x="4127644" y="1422966"/>
            <a:ext cx="5016356" cy="3314987"/>
            <a:chOff x="4542166" y="1345223"/>
            <a:chExt cx="4600713" cy="3134256"/>
          </a:xfrm>
        </p:grpSpPr>
        <p:grpSp>
          <p:nvGrpSpPr>
            <p:cNvPr id="79" name="Google Shape;679;p29">
              <a:extLst>
                <a:ext uri="{FF2B5EF4-FFF2-40B4-BE49-F238E27FC236}">
                  <a16:creationId xmlns:a16="http://schemas.microsoft.com/office/drawing/2014/main" id="{619BCC02-98B9-4F56-BD56-5B7A7E10CE9B}"/>
                </a:ext>
              </a:extLst>
            </p:cNvPr>
            <p:cNvGrpSpPr/>
            <p:nvPr/>
          </p:nvGrpSpPr>
          <p:grpSpPr>
            <a:xfrm>
              <a:off x="4542166" y="4329029"/>
              <a:ext cx="4600713" cy="150450"/>
              <a:chOff x="0" y="4397412"/>
              <a:chExt cx="4600713" cy="150450"/>
            </a:xfrm>
          </p:grpSpPr>
          <p:sp>
            <p:nvSpPr>
              <p:cNvPr id="80" name="Google Shape;680;p29">
                <a:extLst>
                  <a:ext uri="{FF2B5EF4-FFF2-40B4-BE49-F238E27FC236}">
                    <a16:creationId xmlns:a16="http://schemas.microsoft.com/office/drawing/2014/main" id="{B9AC4447-D672-47EE-A892-A793484D7E1A}"/>
                  </a:ext>
                </a:extLst>
              </p:cNvPr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681;p29">
                <a:extLst>
                  <a:ext uri="{FF2B5EF4-FFF2-40B4-BE49-F238E27FC236}">
                    <a16:creationId xmlns:a16="http://schemas.microsoft.com/office/drawing/2014/main" id="{8971FCE5-D389-432A-A31B-210223966698}"/>
                  </a:ext>
                </a:extLst>
              </p:cNvPr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682;p29">
                <a:extLst>
                  <a:ext uri="{FF2B5EF4-FFF2-40B4-BE49-F238E27FC236}">
                    <a16:creationId xmlns:a16="http://schemas.microsoft.com/office/drawing/2014/main" id="{43AA4D49-946D-4FE4-9210-313C188B5B80}"/>
                  </a:ext>
                </a:extLst>
              </p:cNvPr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683;p29">
                <a:extLst>
                  <a:ext uri="{FF2B5EF4-FFF2-40B4-BE49-F238E27FC236}">
                    <a16:creationId xmlns:a16="http://schemas.microsoft.com/office/drawing/2014/main" id="{DC6140BF-C8E5-4CFB-A1F8-DAAFCBD31E9E}"/>
                  </a:ext>
                </a:extLst>
              </p:cNvPr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684;p29">
                <a:extLst>
                  <a:ext uri="{FF2B5EF4-FFF2-40B4-BE49-F238E27FC236}">
                    <a16:creationId xmlns:a16="http://schemas.microsoft.com/office/drawing/2014/main" id="{7D1A9031-C77C-43FF-9C13-53A2B8A714C2}"/>
                  </a:ext>
                </a:extLst>
              </p:cNvPr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685;p29">
              <a:extLst>
                <a:ext uri="{FF2B5EF4-FFF2-40B4-BE49-F238E27FC236}">
                  <a16:creationId xmlns:a16="http://schemas.microsoft.com/office/drawing/2014/main" id="{33B0E6C0-4202-4589-BCCC-8C2CC99A3718}"/>
                </a:ext>
              </a:extLst>
            </p:cNvPr>
            <p:cNvGrpSpPr/>
            <p:nvPr/>
          </p:nvGrpSpPr>
          <p:grpSpPr>
            <a:xfrm>
              <a:off x="5223539" y="1345223"/>
              <a:ext cx="3081703" cy="2757573"/>
              <a:chOff x="5215723" y="1479118"/>
              <a:chExt cx="3081703" cy="2757573"/>
            </a:xfrm>
          </p:grpSpPr>
          <p:grpSp>
            <p:nvGrpSpPr>
              <p:cNvPr id="86" name="Google Shape;686;p29">
                <a:extLst>
                  <a:ext uri="{FF2B5EF4-FFF2-40B4-BE49-F238E27FC236}">
                    <a16:creationId xmlns:a16="http://schemas.microsoft.com/office/drawing/2014/main" id="{73081DFF-7F42-4D11-AC1A-8AD78FC6034C}"/>
                  </a:ext>
                </a:extLst>
              </p:cNvPr>
              <p:cNvGrpSpPr/>
              <p:nvPr/>
            </p:nvGrpSpPr>
            <p:grpSpPr>
              <a:xfrm>
                <a:off x="5215723" y="1707350"/>
                <a:ext cx="3081703" cy="2529341"/>
                <a:chOff x="5150194" y="1591500"/>
                <a:chExt cx="3081703" cy="2529341"/>
              </a:xfrm>
            </p:grpSpPr>
            <p:sp>
              <p:nvSpPr>
                <p:cNvPr id="93" name="Google Shape;687;p29">
                  <a:extLst>
                    <a:ext uri="{FF2B5EF4-FFF2-40B4-BE49-F238E27FC236}">
                      <a16:creationId xmlns:a16="http://schemas.microsoft.com/office/drawing/2014/main" id="{FE23B216-787F-4D74-825E-D1E1A8EB15C1}"/>
                    </a:ext>
                  </a:extLst>
                </p:cNvPr>
                <p:cNvSpPr/>
                <p:nvPr/>
              </p:nvSpPr>
              <p:spPr>
                <a:xfrm>
                  <a:off x="5150194" y="1591500"/>
                  <a:ext cx="1147444" cy="2529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40" h="64368" extrusionOk="0">
                      <a:moveTo>
                        <a:pt x="45240" y="58"/>
                      </a:moveTo>
                      <a:cubicBezTo>
                        <a:pt x="45926" y="58"/>
                        <a:pt x="46482" y="614"/>
                        <a:pt x="46482" y="1299"/>
                      </a:cubicBezTo>
                      <a:lnTo>
                        <a:pt x="46482" y="63068"/>
                      </a:lnTo>
                      <a:cubicBezTo>
                        <a:pt x="46482" y="63753"/>
                        <a:pt x="45926" y="64310"/>
                        <a:pt x="45240" y="64310"/>
                      </a:cubicBezTo>
                      <a:lnTo>
                        <a:pt x="1299" y="64310"/>
                      </a:lnTo>
                      <a:cubicBezTo>
                        <a:pt x="615" y="64310"/>
                        <a:pt x="58" y="63753"/>
                        <a:pt x="58" y="63068"/>
                      </a:cubicBezTo>
                      <a:lnTo>
                        <a:pt x="58" y="1299"/>
                      </a:lnTo>
                      <a:cubicBezTo>
                        <a:pt x="58" y="614"/>
                        <a:pt x="615" y="58"/>
                        <a:pt x="1299" y="58"/>
                      </a:cubicBezTo>
                      <a:close/>
                      <a:moveTo>
                        <a:pt x="1299" y="0"/>
                      </a:moveTo>
                      <a:cubicBezTo>
                        <a:pt x="582" y="0"/>
                        <a:pt x="0" y="582"/>
                        <a:pt x="0" y="1299"/>
                      </a:cubicBezTo>
                      <a:lnTo>
                        <a:pt x="0" y="63068"/>
                      </a:lnTo>
                      <a:cubicBezTo>
                        <a:pt x="0" y="63786"/>
                        <a:pt x="582" y="64368"/>
                        <a:pt x="1299" y="64368"/>
                      </a:cubicBezTo>
                      <a:lnTo>
                        <a:pt x="45240" y="64368"/>
                      </a:lnTo>
                      <a:cubicBezTo>
                        <a:pt x="45958" y="64368"/>
                        <a:pt x="46539" y="63786"/>
                        <a:pt x="46539" y="63068"/>
                      </a:cubicBezTo>
                      <a:lnTo>
                        <a:pt x="46539" y="1299"/>
                      </a:lnTo>
                      <a:cubicBezTo>
                        <a:pt x="46539" y="582"/>
                        <a:pt x="45958" y="0"/>
                        <a:pt x="45240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688;p29">
                  <a:extLst>
                    <a:ext uri="{FF2B5EF4-FFF2-40B4-BE49-F238E27FC236}">
                      <a16:creationId xmlns:a16="http://schemas.microsoft.com/office/drawing/2014/main" id="{380EF88F-7A7C-4B6A-9174-8476DC61D77C}"/>
                    </a:ext>
                  </a:extLst>
                </p:cNvPr>
                <p:cNvSpPr/>
                <p:nvPr/>
              </p:nvSpPr>
              <p:spPr>
                <a:xfrm>
                  <a:off x="6402990" y="1591500"/>
                  <a:ext cx="1828907" cy="2529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43" h="64368" extrusionOk="0">
                      <a:moveTo>
                        <a:pt x="45243" y="58"/>
                      </a:moveTo>
                      <a:cubicBezTo>
                        <a:pt x="45928" y="58"/>
                        <a:pt x="46485" y="614"/>
                        <a:pt x="46485" y="1299"/>
                      </a:cubicBezTo>
                      <a:lnTo>
                        <a:pt x="46485" y="63068"/>
                      </a:lnTo>
                      <a:cubicBezTo>
                        <a:pt x="46485" y="63753"/>
                        <a:pt x="45928" y="64310"/>
                        <a:pt x="45243" y="64310"/>
                      </a:cubicBezTo>
                      <a:lnTo>
                        <a:pt x="1299" y="64310"/>
                      </a:lnTo>
                      <a:cubicBezTo>
                        <a:pt x="617" y="64310"/>
                        <a:pt x="57" y="63753"/>
                        <a:pt x="57" y="63068"/>
                      </a:cubicBezTo>
                      <a:lnTo>
                        <a:pt x="57" y="1299"/>
                      </a:lnTo>
                      <a:cubicBezTo>
                        <a:pt x="57" y="614"/>
                        <a:pt x="617" y="58"/>
                        <a:pt x="1299" y="58"/>
                      </a:cubicBezTo>
                      <a:close/>
                      <a:moveTo>
                        <a:pt x="1299" y="0"/>
                      </a:moveTo>
                      <a:cubicBezTo>
                        <a:pt x="585" y="0"/>
                        <a:pt x="0" y="582"/>
                        <a:pt x="0" y="1299"/>
                      </a:cubicBezTo>
                      <a:lnTo>
                        <a:pt x="0" y="63068"/>
                      </a:lnTo>
                      <a:cubicBezTo>
                        <a:pt x="0" y="63786"/>
                        <a:pt x="585" y="64368"/>
                        <a:pt x="1299" y="64368"/>
                      </a:cubicBezTo>
                      <a:lnTo>
                        <a:pt x="45243" y="64368"/>
                      </a:lnTo>
                      <a:cubicBezTo>
                        <a:pt x="45961" y="64368"/>
                        <a:pt x="46542" y="63786"/>
                        <a:pt x="46542" y="63068"/>
                      </a:cubicBezTo>
                      <a:lnTo>
                        <a:pt x="46542" y="1299"/>
                      </a:lnTo>
                      <a:cubicBezTo>
                        <a:pt x="46542" y="582"/>
                        <a:pt x="45961" y="0"/>
                        <a:pt x="4524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" name="Google Shape;689;p29">
                <a:extLst>
                  <a:ext uri="{FF2B5EF4-FFF2-40B4-BE49-F238E27FC236}">
                    <a16:creationId xmlns:a16="http://schemas.microsoft.com/office/drawing/2014/main" id="{4567A74F-9798-4F84-9306-A5FE466DA12A}"/>
                  </a:ext>
                </a:extLst>
              </p:cNvPr>
              <p:cNvGrpSpPr/>
              <p:nvPr/>
            </p:nvGrpSpPr>
            <p:grpSpPr>
              <a:xfrm>
                <a:off x="5723516" y="1479118"/>
                <a:ext cx="2288423" cy="1787926"/>
                <a:chOff x="5723516" y="1479118"/>
                <a:chExt cx="2288423" cy="1787926"/>
              </a:xfrm>
            </p:grpSpPr>
            <p:sp>
              <p:nvSpPr>
                <p:cNvPr id="88" name="Google Shape;690;p29">
                  <a:extLst>
                    <a:ext uri="{FF2B5EF4-FFF2-40B4-BE49-F238E27FC236}">
                      <a16:creationId xmlns:a16="http://schemas.microsoft.com/office/drawing/2014/main" id="{E5A90CA6-84AF-4F50-A5AA-8D75C476EE5A}"/>
                    </a:ext>
                  </a:extLst>
                </p:cNvPr>
                <p:cNvSpPr/>
                <p:nvPr/>
              </p:nvSpPr>
              <p:spPr>
                <a:xfrm>
                  <a:off x="5723516" y="1479118"/>
                  <a:ext cx="2288423" cy="291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37" h="7413" extrusionOk="0">
                      <a:moveTo>
                        <a:pt x="1756" y="1"/>
                      </a:moveTo>
                      <a:cubicBezTo>
                        <a:pt x="791" y="1"/>
                        <a:pt x="1" y="794"/>
                        <a:pt x="1" y="1760"/>
                      </a:cubicBezTo>
                      <a:lnTo>
                        <a:pt x="1" y="7413"/>
                      </a:lnTo>
                      <a:lnTo>
                        <a:pt x="58237" y="7413"/>
                      </a:lnTo>
                      <a:lnTo>
                        <a:pt x="58237" y="1760"/>
                      </a:lnTo>
                      <a:cubicBezTo>
                        <a:pt x="58237" y="794"/>
                        <a:pt x="57448" y="1"/>
                        <a:pt x="56482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691;p29">
                  <a:extLst>
                    <a:ext uri="{FF2B5EF4-FFF2-40B4-BE49-F238E27FC236}">
                      <a16:creationId xmlns:a16="http://schemas.microsoft.com/office/drawing/2014/main" id="{D76A800E-FAB8-491C-9DE8-832E436DD20B}"/>
                    </a:ext>
                  </a:extLst>
                </p:cNvPr>
                <p:cNvSpPr/>
                <p:nvPr/>
              </p:nvSpPr>
              <p:spPr>
                <a:xfrm>
                  <a:off x="6229445" y="1572681"/>
                  <a:ext cx="104407" cy="104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7" h="2656" extrusionOk="0">
                      <a:moveTo>
                        <a:pt x="1329" y="0"/>
                      </a:moveTo>
                      <a:cubicBezTo>
                        <a:pt x="597" y="0"/>
                        <a:pt x="1" y="595"/>
                        <a:pt x="1" y="1328"/>
                      </a:cubicBezTo>
                      <a:cubicBezTo>
                        <a:pt x="1" y="2060"/>
                        <a:pt x="597" y="2656"/>
                        <a:pt x="1329" y="2656"/>
                      </a:cubicBezTo>
                      <a:cubicBezTo>
                        <a:pt x="2065" y="2656"/>
                        <a:pt x="2656" y="2060"/>
                        <a:pt x="2656" y="1328"/>
                      </a:cubicBezTo>
                      <a:cubicBezTo>
                        <a:pt x="2656" y="595"/>
                        <a:pt x="2065" y="0"/>
                        <a:pt x="13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692;p29">
                  <a:extLst>
                    <a:ext uri="{FF2B5EF4-FFF2-40B4-BE49-F238E27FC236}">
                      <a16:creationId xmlns:a16="http://schemas.microsoft.com/office/drawing/2014/main" id="{EF396000-5737-4F8E-BB01-DB1BCCEDD4AF}"/>
                    </a:ext>
                  </a:extLst>
                </p:cNvPr>
                <p:cNvSpPr/>
                <p:nvPr/>
              </p:nvSpPr>
              <p:spPr>
                <a:xfrm>
                  <a:off x="6044560" y="1572681"/>
                  <a:ext cx="104407" cy="104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7" h="2656" extrusionOk="0">
                      <a:moveTo>
                        <a:pt x="1328" y="0"/>
                      </a:moveTo>
                      <a:cubicBezTo>
                        <a:pt x="596" y="0"/>
                        <a:pt x="0" y="595"/>
                        <a:pt x="0" y="1328"/>
                      </a:cubicBezTo>
                      <a:cubicBezTo>
                        <a:pt x="0" y="2060"/>
                        <a:pt x="596" y="2656"/>
                        <a:pt x="1328" y="2656"/>
                      </a:cubicBezTo>
                      <a:cubicBezTo>
                        <a:pt x="2060" y="2656"/>
                        <a:pt x="2656" y="2060"/>
                        <a:pt x="2656" y="1328"/>
                      </a:cubicBezTo>
                      <a:cubicBezTo>
                        <a:pt x="2656" y="595"/>
                        <a:pt x="2060" y="0"/>
                        <a:pt x="132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693;p29">
                  <a:extLst>
                    <a:ext uri="{FF2B5EF4-FFF2-40B4-BE49-F238E27FC236}">
                      <a16:creationId xmlns:a16="http://schemas.microsoft.com/office/drawing/2014/main" id="{FD66E924-D5F3-40CE-9D5C-B7A91516DD65}"/>
                    </a:ext>
                  </a:extLst>
                </p:cNvPr>
                <p:cNvSpPr/>
                <p:nvPr/>
              </p:nvSpPr>
              <p:spPr>
                <a:xfrm>
                  <a:off x="5859635" y="1572681"/>
                  <a:ext cx="104407" cy="104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7" h="2656" extrusionOk="0">
                      <a:moveTo>
                        <a:pt x="1329" y="0"/>
                      </a:moveTo>
                      <a:cubicBezTo>
                        <a:pt x="593" y="0"/>
                        <a:pt x="0" y="595"/>
                        <a:pt x="0" y="1328"/>
                      </a:cubicBezTo>
                      <a:cubicBezTo>
                        <a:pt x="0" y="2060"/>
                        <a:pt x="593" y="2656"/>
                        <a:pt x="1329" y="2656"/>
                      </a:cubicBezTo>
                      <a:cubicBezTo>
                        <a:pt x="2061" y="2656"/>
                        <a:pt x="2656" y="2060"/>
                        <a:pt x="2656" y="1328"/>
                      </a:cubicBezTo>
                      <a:cubicBezTo>
                        <a:pt x="2656" y="595"/>
                        <a:pt x="2061" y="0"/>
                        <a:pt x="1329" y="0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694;p29">
                  <a:extLst>
                    <a:ext uri="{FF2B5EF4-FFF2-40B4-BE49-F238E27FC236}">
                      <a16:creationId xmlns:a16="http://schemas.microsoft.com/office/drawing/2014/main" id="{60A8BAD8-AD67-4B1E-8011-1446A487A3B5}"/>
                    </a:ext>
                  </a:extLst>
                </p:cNvPr>
                <p:cNvSpPr/>
                <p:nvPr/>
              </p:nvSpPr>
              <p:spPr>
                <a:xfrm>
                  <a:off x="5723516" y="1770377"/>
                  <a:ext cx="2288423" cy="1496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37" h="38088" extrusionOk="0">
                      <a:moveTo>
                        <a:pt x="1" y="1"/>
                      </a:moveTo>
                      <a:lnTo>
                        <a:pt x="1" y="36332"/>
                      </a:lnTo>
                      <a:cubicBezTo>
                        <a:pt x="1" y="37297"/>
                        <a:pt x="791" y="38087"/>
                        <a:pt x="1756" y="38087"/>
                      </a:cubicBezTo>
                      <a:lnTo>
                        <a:pt x="56482" y="38087"/>
                      </a:lnTo>
                      <a:cubicBezTo>
                        <a:pt x="57448" y="38087"/>
                        <a:pt x="58237" y="37297"/>
                        <a:pt x="58237" y="36332"/>
                      </a:cubicBezTo>
                      <a:lnTo>
                        <a:pt x="58237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5" name="Google Shape;701;p29">
              <a:extLst>
                <a:ext uri="{FF2B5EF4-FFF2-40B4-BE49-F238E27FC236}">
                  <a16:creationId xmlns:a16="http://schemas.microsoft.com/office/drawing/2014/main" id="{7FAD7702-5121-40A1-8565-3503C03382FE}"/>
                </a:ext>
              </a:extLst>
            </p:cNvPr>
            <p:cNvSpPr/>
            <p:nvPr/>
          </p:nvSpPr>
          <p:spPr>
            <a:xfrm>
              <a:off x="4677915" y="3252782"/>
              <a:ext cx="2593" cy="5973"/>
            </a:xfrm>
            <a:custGeom>
              <a:avLst/>
              <a:gdLst/>
              <a:ahLst/>
              <a:cxnLst/>
              <a:rect l="l" t="t" r="r" b="b"/>
              <a:pathLst>
                <a:path w="66" h="152" extrusionOk="0">
                  <a:moveTo>
                    <a:pt x="65" y="1"/>
                  </a:moveTo>
                  <a:cubicBezTo>
                    <a:pt x="54" y="1"/>
                    <a:pt x="40" y="4"/>
                    <a:pt x="29" y="12"/>
                  </a:cubicBezTo>
                  <a:cubicBezTo>
                    <a:pt x="4" y="30"/>
                    <a:pt x="0" y="65"/>
                    <a:pt x="19" y="90"/>
                  </a:cubicBezTo>
                  <a:cubicBezTo>
                    <a:pt x="32" y="112"/>
                    <a:pt x="50" y="130"/>
                    <a:pt x="65" y="152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02;p29">
              <a:extLst>
                <a:ext uri="{FF2B5EF4-FFF2-40B4-BE49-F238E27FC236}">
                  <a16:creationId xmlns:a16="http://schemas.microsoft.com/office/drawing/2014/main" id="{274F66A0-DF89-44A2-9669-9E5EFCB3D686}"/>
                </a:ext>
              </a:extLst>
            </p:cNvPr>
            <p:cNvSpPr/>
            <p:nvPr/>
          </p:nvSpPr>
          <p:spPr>
            <a:xfrm>
              <a:off x="8060706" y="3142794"/>
              <a:ext cx="2554" cy="4951"/>
            </a:xfrm>
            <a:custGeom>
              <a:avLst/>
              <a:gdLst/>
              <a:ahLst/>
              <a:cxnLst/>
              <a:rect l="l" t="t" r="r" b="b"/>
              <a:pathLst>
                <a:path w="65" h="126" extrusionOk="0">
                  <a:moveTo>
                    <a:pt x="0" y="0"/>
                  </a:moveTo>
                  <a:lnTo>
                    <a:pt x="0" y="126"/>
                  </a:lnTo>
                  <a:cubicBezTo>
                    <a:pt x="18" y="126"/>
                    <a:pt x="36" y="116"/>
                    <a:pt x="47" y="98"/>
                  </a:cubicBezTo>
                  <a:cubicBezTo>
                    <a:pt x="65" y="73"/>
                    <a:pt x="58" y="36"/>
                    <a:pt x="29" y="18"/>
                  </a:cubicBezTo>
                  <a:cubicBezTo>
                    <a:pt x="18" y="15"/>
                    <a:pt x="11" y="8"/>
                    <a:pt x="0" y="0"/>
                  </a:cubicBezTo>
                  <a:close/>
                </a:path>
              </a:pathLst>
            </a:custGeom>
            <a:solidFill>
              <a:srgbClr val="FE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03;p29">
              <a:extLst>
                <a:ext uri="{FF2B5EF4-FFF2-40B4-BE49-F238E27FC236}">
                  <a16:creationId xmlns:a16="http://schemas.microsoft.com/office/drawing/2014/main" id="{5251FC8E-0A69-458A-A436-1D3B13DD3DA1}"/>
                </a:ext>
              </a:extLst>
            </p:cNvPr>
            <p:cNvSpPr/>
            <p:nvPr/>
          </p:nvSpPr>
          <p:spPr>
            <a:xfrm>
              <a:off x="4677915" y="2183708"/>
              <a:ext cx="2593" cy="4833"/>
            </a:xfrm>
            <a:custGeom>
              <a:avLst/>
              <a:gdLst/>
              <a:ahLst/>
              <a:cxnLst/>
              <a:rect l="l" t="t" r="r" b="b"/>
              <a:pathLst>
                <a:path w="66" h="123" extrusionOk="0">
                  <a:moveTo>
                    <a:pt x="65" y="0"/>
                  </a:moveTo>
                  <a:cubicBezTo>
                    <a:pt x="54" y="4"/>
                    <a:pt x="47" y="7"/>
                    <a:pt x="37" y="15"/>
                  </a:cubicBezTo>
                  <a:cubicBezTo>
                    <a:pt x="11" y="29"/>
                    <a:pt x="0" y="65"/>
                    <a:pt x="15" y="90"/>
                  </a:cubicBezTo>
                  <a:cubicBezTo>
                    <a:pt x="25" y="111"/>
                    <a:pt x="44" y="122"/>
                    <a:pt x="65" y="122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D6E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04;p29">
              <a:extLst>
                <a:ext uri="{FF2B5EF4-FFF2-40B4-BE49-F238E27FC236}">
                  <a16:creationId xmlns:a16="http://schemas.microsoft.com/office/drawing/2014/main" id="{3FCEE348-D118-4953-AE15-29E813D31BFE}"/>
                </a:ext>
              </a:extLst>
            </p:cNvPr>
            <p:cNvSpPr/>
            <p:nvPr/>
          </p:nvSpPr>
          <p:spPr>
            <a:xfrm>
              <a:off x="8060706" y="2534460"/>
              <a:ext cx="2554" cy="5973"/>
            </a:xfrm>
            <a:custGeom>
              <a:avLst/>
              <a:gdLst/>
              <a:ahLst/>
              <a:cxnLst/>
              <a:rect l="l" t="t" r="r" b="b"/>
              <a:pathLst>
                <a:path w="65" h="152" extrusionOk="0">
                  <a:moveTo>
                    <a:pt x="0" y="0"/>
                  </a:moveTo>
                  <a:lnTo>
                    <a:pt x="0" y="151"/>
                  </a:lnTo>
                  <a:cubicBezTo>
                    <a:pt x="15" y="134"/>
                    <a:pt x="29" y="112"/>
                    <a:pt x="43" y="94"/>
                  </a:cubicBezTo>
                  <a:cubicBezTo>
                    <a:pt x="65" y="69"/>
                    <a:pt x="58" y="33"/>
                    <a:pt x="36" y="15"/>
                  </a:cubicBezTo>
                  <a:cubicBezTo>
                    <a:pt x="25" y="8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CCD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705;p29">
              <a:extLst>
                <a:ext uri="{FF2B5EF4-FFF2-40B4-BE49-F238E27FC236}">
                  <a16:creationId xmlns:a16="http://schemas.microsoft.com/office/drawing/2014/main" id="{BA121EDB-E4B2-478A-891E-DACCD635A547}"/>
                </a:ext>
              </a:extLst>
            </p:cNvPr>
            <p:cNvGrpSpPr/>
            <p:nvPr/>
          </p:nvGrpSpPr>
          <p:grpSpPr>
            <a:xfrm>
              <a:off x="4718222" y="1681590"/>
              <a:ext cx="3380414" cy="2313100"/>
              <a:chOff x="4710406" y="1815485"/>
              <a:chExt cx="3380414" cy="2313100"/>
            </a:xfrm>
          </p:grpSpPr>
          <p:sp>
            <p:nvSpPr>
              <p:cNvPr id="100" name="Google Shape;706;p29">
                <a:extLst>
                  <a:ext uri="{FF2B5EF4-FFF2-40B4-BE49-F238E27FC236}">
                    <a16:creationId xmlns:a16="http://schemas.microsoft.com/office/drawing/2014/main" id="{AC0863A7-C7EA-498B-9A4E-3519D6F4F64A}"/>
                  </a:ext>
                </a:extLst>
              </p:cNvPr>
              <p:cNvSpPr/>
              <p:nvPr/>
            </p:nvSpPr>
            <p:spPr>
              <a:xfrm>
                <a:off x="4710406" y="1815485"/>
                <a:ext cx="3380234" cy="2313100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58865" extrusionOk="0">
                    <a:moveTo>
                      <a:pt x="2190" y="1"/>
                    </a:moveTo>
                    <a:cubicBezTo>
                      <a:pt x="987" y="1"/>
                      <a:pt x="0" y="983"/>
                      <a:pt x="0" y="2186"/>
                    </a:cubicBezTo>
                    <a:lnTo>
                      <a:pt x="0" y="56679"/>
                    </a:lnTo>
                    <a:cubicBezTo>
                      <a:pt x="0" y="57881"/>
                      <a:pt x="987" y="58865"/>
                      <a:pt x="2190" y="58865"/>
                    </a:cubicBezTo>
                    <a:lnTo>
                      <a:pt x="83832" y="58865"/>
                    </a:lnTo>
                    <a:cubicBezTo>
                      <a:pt x="85034" y="58865"/>
                      <a:pt x="86021" y="57881"/>
                      <a:pt x="86021" y="56679"/>
                    </a:cubicBezTo>
                    <a:lnTo>
                      <a:pt x="86021" y="2186"/>
                    </a:lnTo>
                    <a:cubicBezTo>
                      <a:pt x="86021" y="983"/>
                      <a:pt x="85034" y="1"/>
                      <a:pt x="8383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707;p29">
                <a:extLst>
                  <a:ext uri="{FF2B5EF4-FFF2-40B4-BE49-F238E27FC236}">
                    <a16:creationId xmlns:a16="http://schemas.microsoft.com/office/drawing/2014/main" id="{194D4FAF-51C0-4C65-BB5A-BD9F83F95EE1}"/>
                  </a:ext>
                </a:extLst>
              </p:cNvPr>
              <p:cNvSpPr/>
              <p:nvPr/>
            </p:nvSpPr>
            <p:spPr>
              <a:xfrm>
                <a:off x="4710425" y="2037750"/>
                <a:ext cx="3380234" cy="1927813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49060" extrusionOk="0">
                    <a:moveTo>
                      <a:pt x="0" y="1"/>
                    </a:moveTo>
                    <a:lnTo>
                      <a:pt x="0" y="49059"/>
                    </a:lnTo>
                    <a:lnTo>
                      <a:pt x="86021" y="49059"/>
                    </a:lnTo>
                    <a:lnTo>
                      <a:pt x="86021" y="1"/>
                    </a:lnTo>
                    <a:close/>
                  </a:path>
                </a:pathLst>
              </a:custGeom>
              <a:solidFill>
                <a:srgbClr val="F8F8F8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" name="Google Shape;708;p29">
                <a:extLst>
                  <a:ext uri="{FF2B5EF4-FFF2-40B4-BE49-F238E27FC236}">
                    <a16:creationId xmlns:a16="http://schemas.microsoft.com/office/drawing/2014/main" id="{88D3A4A1-204E-4048-9CE7-2CE46B64465B}"/>
                  </a:ext>
                </a:extLst>
              </p:cNvPr>
              <p:cNvGrpSpPr/>
              <p:nvPr/>
            </p:nvGrpSpPr>
            <p:grpSpPr>
              <a:xfrm>
                <a:off x="4710585" y="2281922"/>
                <a:ext cx="3380235" cy="1683652"/>
                <a:chOff x="4710585" y="2281922"/>
                <a:chExt cx="3380235" cy="1683652"/>
              </a:xfrm>
            </p:grpSpPr>
            <p:sp>
              <p:nvSpPr>
                <p:cNvPr id="103" name="Google Shape;709;p29">
                  <a:extLst>
                    <a:ext uri="{FF2B5EF4-FFF2-40B4-BE49-F238E27FC236}">
                      <a16:creationId xmlns:a16="http://schemas.microsoft.com/office/drawing/2014/main" id="{B9D276F8-0F50-4FA3-B03C-19FF71C3900D}"/>
                    </a:ext>
                  </a:extLst>
                </p:cNvPr>
                <p:cNvSpPr/>
                <p:nvPr/>
              </p:nvSpPr>
              <p:spPr>
                <a:xfrm>
                  <a:off x="4710585" y="3230006"/>
                  <a:ext cx="3380234" cy="447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22" h="11383" extrusionOk="0">
                      <a:moveTo>
                        <a:pt x="84485" y="464"/>
                      </a:moveTo>
                      <a:lnTo>
                        <a:pt x="84485" y="582"/>
                      </a:lnTo>
                      <a:cubicBezTo>
                        <a:pt x="85006" y="769"/>
                        <a:pt x="85512" y="1009"/>
                        <a:pt x="85989" y="1304"/>
                      </a:cubicBezTo>
                      <a:cubicBezTo>
                        <a:pt x="86000" y="1311"/>
                        <a:pt x="86011" y="1314"/>
                        <a:pt x="86021" y="1314"/>
                      </a:cubicBezTo>
                      <a:lnTo>
                        <a:pt x="86021" y="1188"/>
                      </a:lnTo>
                      <a:cubicBezTo>
                        <a:pt x="85534" y="890"/>
                        <a:pt x="85017" y="650"/>
                        <a:pt x="84485" y="464"/>
                      </a:cubicBezTo>
                      <a:close/>
                      <a:moveTo>
                        <a:pt x="0" y="3988"/>
                      </a:moveTo>
                      <a:lnTo>
                        <a:pt x="0" y="4139"/>
                      </a:lnTo>
                      <a:cubicBezTo>
                        <a:pt x="467" y="4760"/>
                        <a:pt x="980" y="5348"/>
                        <a:pt x="1536" y="5898"/>
                      </a:cubicBezTo>
                      <a:lnTo>
                        <a:pt x="1536" y="5740"/>
                      </a:lnTo>
                      <a:cubicBezTo>
                        <a:pt x="994" y="5194"/>
                        <a:pt x="499" y="4620"/>
                        <a:pt x="47" y="4009"/>
                      </a:cubicBezTo>
                      <a:cubicBezTo>
                        <a:pt x="36" y="3996"/>
                        <a:pt x="18" y="3988"/>
                        <a:pt x="0" y="3988"/>
                      </a:cubicBezTo>
                      <a:close/>
                      <a:moveTo>
                        <a:pt x="81772" y="0"/>
                      </a:moveTo>
                      <a:cubicBezTo>
                        <a:pt x="80738" y="0"/>
                        <a:pt x="79708" y="201"/>
                        <a:pt x="78764" y="603"/>
                      </a:cubicBezTo>
                      <a:cubicBezTo>
                        <a:pt x="77540" y="1131"/>
                        <a:pt x="76470" y="1971"/>
                        <a:pt x="75437" y="2785"/>
                      </a:cubicBezTo>
                      <a:cubicBezTo>
                        <a:pt x="74690" y="3375"/>
                        <a:pt x="73918" y="3984"/>
                        <a:pt x="73093" y="4469"/>
                      </a:cubicBezTo>
                      <a:cubicBezTo>
                        <a:pt x="71201" y="5578"/>
                        <a:pt x="68918" y="6128"/>
                        <a:pt x="66183" y="6128"/>
                      </a:cubicBezTo>
                      <a:cubicBezTo>
                        <a:pt x="64687" y="6128"/>
                        <a:pt x="63054" y="5966"/>
                        <a:pt x="61276" y="5636"/>
                      </a:cubicBezTo>
                      <a:cubicBezTo>
                        <a:pt x="59949" y="5388"/>
                        <a:pt x="58603" y="5076"/>
                        <a:pt x="57304" y="4774"/>
                      </a:cubicBezTo>
                      <a:cubicBezTo>
                        <a:pt x="54662" y="4160"/>
                        <a:pt x="51930" y="3525"/>
                        <a:pt x="49203" y="3418"/>
                      </a:cubicBezTo>
                      <a:cubicBezTo>
                        <a:pt x="48911" y="3406"/>
                        <a:pt x="48625" y="3399"/>
                        <a:pt x="48337" y="3399"/>
                      </a:cubicBezTo>
                      <a:cubicBezTo>
                        <a:pt x="46183" y="3399"/>
                        <a:pt x="44066" y="3711"/>
                        <a:pt x="41980" y="4207"/>
                      </a:cubicBezTo>
                      <a:lnTo>
                        <a:pt x="41980" y="4326"/>
                      </a:lnTo>
                      <a:cubicBezTo>
                        <a:pt x="44066" y="3827"/>
                        <a:pt x="46183" y="3514"/>
                        <a:pt x="48337" y="3514"/>
                      </a:cubicBezTo>
                      <a:cubicBezTo>
                        <a:pt x="48625" y="3514"/>
                        <a:pt x="48911" y="3518"/>
                        <a:pt x="49195" y="3532"/>
                      </a:cubicBezTo>
                      <a:cubicBezTo>
                        <a:pt x="51916" y="3636"/>
                        <a:pt x="54640" y="4271"/>
                        <a:pt x="57274" y="4885"/>
                      </a:cubicBezTo>
                      <a:cubicBezTo>
                        <a:pt x="58578" y="5187"/>
                        <a:pt x="59927" y="5499"/>
                        <a:pt x="61255" y="5747"/>
                      </a:cubicBezTo>
                      <a:cubicBezTo>
                        <a:pt x="63039" y="6077"/>
                        <a:pt x="64679" y="6242"/>
                        <a:pt x="66183" y="6242"/>
                      </a:cubicBezTo>
                      <a:cubicBezTo>
                        <a:pt x="68940" y="6242"/>
                        <a:pt x="71241" y="5686"/>
                        <a:pt x="73151" y="4566"/>
                      </a:cubicBezTo>
                      <a:cubicBezTo>
                        <a:pt x="73983" y="4077"/>
                        <a:pt x="74758" y="3468"/>
                        <a:pt x="75508" y="2876"/>
                      </a:cubicBezTo>
                      <a:cubicBezTo>
                        <a:pt x="76535" y="2064"/>
                        <a:pt x="77597" y="1228"/>
                        <a:pt x="78810" y="708"/>
                      </a:cubicBezTo>
                      <a:cubicBezTo>
                        <a:pt x="79740" y="309"/>
                        <a:pt x="80753" y="115"/>
                        <a:pt x="81772" y="115"/>
                      </a:cubicBezTo>
                      <a:cubicBezTo>
                        <a:pt x="82648" y="115"/>
                        <a:pt x="83531" y="259"/>
                        <a:pt x="84371" y="542"/>
                      </a:cubicBezTo>
                      <a:lnTo>
                        <a:pt x="84371" y="424"/>
                      </a:lnTo>
                      <a:cubicBezTo>
                        <a:pt x="83531" y="144"/>
                        <a:pt x="82648" y="0"/>
                        <a:pt x="81772" y="0"/>
                      </a:cubicBezTo>
                      <a:close/>
                      <a:moveTo>
                        <a:pt x="37756" y="5439"/>
                      </a:moveTo>
                      <a:cubicBezTo>
                        <a:pt x="36091" y="5994"/>
                        <a:pt x="34446" y="6619"/>
                        <a:pt x="32817" y="7233"/>
                      </a:cubicBezTo>
                      <a:cubicBezTo>
                        <a:pt x="31177" y="7854"/>
                        <a:pt x="29483" y="8497"/>
                        <a:pt x="27806" y="9057"/>
                      </a:cubicBezTo>
                      <a:cubicBezTo>
                        <a:pt x="23360" y="10546"/>
                        <a:pt x="19530" y="11267"/>
                        <a:pt x="15983" y="11267"/>
                      </a:cubicBezTo>
                      <a:cubicBezTo>
                        <a:pt x="15014" y="11267"/>
                        <a:pt x="14066" y="11214"/>
                        <a:pt x="13137" y="11106"/>
                      </a:cubicBezTo>
                      <a:cubicBezTo>
                        <a:pt x="8614" y="10589"/>
                        <a:pt x="4551" y="8708"/>
                        <a:pt x="1651" y="5851"/>
                      </a:cubicBezTo>
                      <a:lnTo>
                        <a:pt x="1651" y="6009"/>
                      </a:lnTo>
                      <a:cubicBezTo>
                        <a:pt x="4562" y="8841"/>
                        <a:pt x="8618" y="10704"/>
                        <a:pt x="13122" y="11220"/>
                      </a:cubicBezTo>
                      <a:cubicBezTo>
                        <a:pt x="14060" y="11328"/>
                        <a:pt x="15011" y="11382"/>
                        <a:pt x="15983" y="11382"/>
                      </a:cubicBezTo>
                      <a:cubicBezTo>
                        <a:pt x="19540" y="11382"/>
                        <a:pt x="23381" y="10657"/>
                        <a:pt x="27843" y="9164"/>
                      </a:cubicBezTo>
                      <a:cubicBezTo>
                        <a:pt x="29522" y="8604"/>
                        <a:pt x="31216" y="7962"/>
                        <a:pt x="32860" y="7341"/>
                      </a:cubicBezTo>
                      <a:cubicBezTo>
                        <a:pt x="34472" y="6731"/>
                        <a:pt x="36105" y="6113"/>
                        <a:pt x="37756" y="5557"/>
                      </a:cubicBezTo>
                      <a:lnTo>
                        <a:pt x="37756" y="5439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4" name="Google Shape;710;p29">
                  <a:extLst>
                    <a:ext uri="{FF2B5EF4-FFF2-40B4-BE49-F238E27FC236}">
                      <a16:creationId xmlns:a16="http://schemas.microsoft.com/office/drawing/2014/main" id="{1C83A5CA-C410-41AA-A363-726AA219B01C}"/>
                    </a:ext>
                  </a:extLst>
                </p:cNvPr>
                <p:cNvGrpSpPr/>
                <p:nvPr/>
              </p:nvGrpSpPr>
              <p:grpSpPr>
                <a:xfrm>
                  <a:off x="4710585" y="2281922"/>
                  <a:ext cx="3380235" cy="634850"/>
                  <a:chOff x="4672653" y="2281922"/>
                  <a:chExt cx="3380235" cy="634850"/>
                </a:xfrm>
              </p:grpSpPr>
              <p:sp>
                <p:nvSpPr>
                  <p:cNvPr id="117" name="Google Shape;711;p29">
                    <a:extLst>
                      <a:ext uri="{FF2B5EF4-FFF2-40B4-BE49-F238E27FC236}">
                        <a16:creationId xmlns:a16="http://schemas.microsoft.com/office/drawing/2014/main" id="{FFE57903-37EC-48B6-9294-C3AF3CD27854}"/>
                      </a:ext>
                    </a:extLst>
                  </p:cNvPr>
                  <p:cNvSpPr/>
                  <p:nvPr/>
                </p:nvSpPr>
                <p:spPr>
                  <a:xfrm>
                    <a:off x="4672653" y="2293200"/>
                    <a:ext cx="60514" cy="292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0" h="744" extrusionOk="0">
                        <a:moveTo>
                          <a:pt x="1539" y="0"/>
                        </a:moveTo>
                        <a:lnTo>
                          <a:pt x="1539" y="0"/>
                        </a:lnTo>
                        <a:cubicBezTo>
                          <a:pt x="1005" y="151"/>
                          <a:pt x="489" y="356"/>
                          <a:pt x="0" y="621"/>
                        </a:cubicBezTo>
                        <a:lnTo>
                          <a:pt x="0" y="743"/>
                        </a:lnTo>
                        <a:cubicBezTo>
                          <a:pt x="7" y="743"/>
                          <a:pt x="18" y="739"/>
                          <a:pt x="25" y="736"/>
                        </a:cubicBezTo>
                        <a:cubicBezTo>
                          <a:pt x="506" y="474"/>
                          <a:pt x="1012" y="270"/>
                          <a:pt x="1536" y="119"/>
                        </a:cubicBezTo>
                        <a:cubicBezTo>
                          <a:pt x="1536" y="79"/>
                          <a:pt x="1539" y="40"/>
                          <a:pt x="1539" y="0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 w="9525" cap="flat" cmpd="sng">
                    <a:solidFill>
                      <a:srgbClr val="43434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712;p29">
                    <a:extLst>
                      <a:ext uri="{FF2B5EF4-FFF2-40B4-BE49-F238E27FC236}">
                        <a16:creationId xmlns:a16="http://schemas.microsoft.com/office/drawing/2014/main" id="{01906A83-3F9C-48B8-B567-0F61D6841368}"/>
                      </a:ext>
                    </a:extLst>
                  </p:cNvPr>
                  <p:cNvSpPr/>
                  <p:nvPr/>
                </p:nvSpPr>
                <p:spPr>
                  <a:xfrm>
                    <a:off x="4737530" y="2281922"/>
                    <a:ext cx="3315358" cy="634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371" h="16156" extrusionOk="0">
                        <a:moveTo>
                          <a:pt x="84370" y="9834"/>
                        </a:moveTo>
                        <a:cubicBezTo>
                          <a:pt x="84352" y="9834"/>
                          <a:pt x="84335" y="9842"/>
                          <a:pt x="84324" y="9856"/>
                        </a:cubicBezTo>
                        <a:cubicBezTo>
                          <a:pt x="83871" y="10434"/>
                          <a:pt x="83373" y="10976"/>
                          <a:pt x="82834" y="11482"/>
                        </a:cubicBezTo>
                        <a:lnTo>
                          <a:pt x="82834" y="11636"/>
                        </a:lnTo>
                        <a:cubicBezTo>
                          <a:pt x="83391" y="11123"/>
                          <a:pt x="83904" y="10574"/>
                          <a:pt x="84370" y="9985"/>
                        </a:cubicBezTo>
                        <a:lnTo>
                          <a:pt x="84370" y="9834"/>
                        </a:lnTo>
                        <a:close/>
                        <a:moveTo>
                          <a:pt x="2021" y="0"/>
                        </a:moveTo>
                        <a:cubicBezTo>
                          <a:pt x="1339" y="0"/>
                          <a:pt x="660" y="86"/>
                          <a:pt x="4" y="255"/>
                        </a:cubicBezTo>
                        <a:cubicBezTo>
                          <a:pt x="4" y="298"/>
                          <a:pt x="0" y="334"/>
                          <a:pt x="0" y="377"/>
                        </a:cubicBezTo>
                        <a:cubicBezTo>
                          <a:pt x="657" y="201"/>
                          <a:pt x="1339" y="111"/>
                          <a:pt x="2025" y="111"/>
                        </a:cubicBezTo>
                        <a:cubicBezTo>
                          <a:pt x="3234" y="111"/>
                          <a:pt x="4454" y="388"/>
                          <a:pt x="5557" y="940"/>
                        </a:cubicBezTo>
                        <a:cubicBezTo>
                          <a:pt x="6770" y="1547"/>
                          <a:pt x="7832" y="2459"/>
                          <a:pt x="8862" y="3342"/>
                        </a:cubicBezTo>
                        <a:cubicBezTo>
                          <a:pt x="9609" y="3988"/>
                          <a:pt x="10388" y="4652"/>
                          <a:pt x="11216" y="5201"/>
                        </a:cubicBezTo>
                        <a:cubicBezTo>
                          <a:pt x="13482" y="6690"/>
                          <a:pt x="16307" y="7427"/>
                          <a:pt x="19784" y="7427"/>
                        </a:cubicBezTo>
                        <a:cubicBezTo>
                          <a:pt x="20833" y="7427"/>
                          <a:pt x="21938" y="7362"/>
                          <a:pt x="23108" y="7229"/>
                        </a:cubicBezTo>
                        <a:cubicBezTo>
                          <a:pt x="24439" y="7078"/>
                          <a:pt x="25786" y="6859"/>
                          <a:pt x="27088" y="6651"/>
                        </a:cubicBezTo>
                        <a:cubicBezTo>
                          <a:pt x="29497" y="6259"/>
                          <a:pt x="31977" y="5861"/>
                          <a:pt x="34461" y="5861"/>
                        </a:cubicBezTo>
                        <a:lnTo>
                          <a:pt x="34777" y="5861"/>
                        </a:lnTo>
                        <a:cubicBezTo>
                          <a:pt x="34953" y="5840"/>
                          <a:pt x="35129" y="5825"/>
                          <a:pt x="35305" y="5825"/>
                        </a:cubicBezTo>
                        <a:cubicBezTo>
                          <a:pt x="35595" y="5825"/>
                          <a:pt x="35883" y="5858"/>
                          <a:pt x="36173" y="5926"/>
                        </a:cubicBezTo>
                        <a:cubicBezTo>
                          <a:pt x="41485" y="6342"/>
                          <a:pt x="46575" y="8628"/>
                          <a:pt x="51506" y="10847"/>
                        </a:cubicBezTo>
                        <a:cubicBezTo>
                          <a:pt x="53147" y="11587"/>
                          <a:pt x="54845" y="12347"/>
                          <a:pt x="56521" y="13029"/>
                        </a:cubicBezTo>
                        <a:cubicBezTo>
                          <a:pt x="61751" y="15150"/>
                          <a:pt x="66126" y="16156"/>
                          <a:pt x="70189" y="16156"/>
                        </a:cubicBezTo>
                        <a:cubicBezTo>
                          <a:pt x="70544" y="16156"/>
                          <a:pt x="70892" y="16149"/>
                          <a:pt x="71245" y="16134"/>
                        </a:cubicBezTo>
                        <a:cubicBezTo>
                          <a:pt x="75749" y="15937"/>
                          <a:pt x="79805" y="14365"/>
                          <a:pt x="82720" y="11741"/>
                        </a:cubicBezTo>
                        <a:lnTo>
                          <a:pt x="82720" y="11587"/>
                        </a:lnTo>
                        <a:cubicBezTo>
                          <a:pt x="79819" y="14235"/>
                          <a:pt x="75759" y="15826"/>
                          <a:pt x="71237" y="16019"/>
                        </a:cubicBezTo>
                        <a:cubicBezTo>
                          <a:pt x="70889" y="16033"/>
                          <a:pt x="70541" y="16041"/>
                          <a:pt x="70189" y="16041"/>
                        </a:cubicBezTo>
                        <a:cubicBezTo>
                          <a:pt x="66141" y="16041"/>
                          <a:pt x="61776" y="15039"/>
                          <a:pt x="56564" y="12925"/>
                        </a:cubicBezTo>
                        <a:cubicBezTo>
                          <a:pt x="54891" y="12243"/>
                          <a:pt x="53194" y="11482"/>
                          <a:pt x="51553" y="10743"/>
                        </a:cubicBezTo>
                        <a:cubicBezTo>
                          <a:pt x="46303" y="8381"/>
                          <a:pt x="40871" y="5941"/>
                          <a:pt x="35172" y="5757"/>
                        </a:cubicBezTo>
                        <a:cubicBezTo>
                          <a:pt x="34935" y="5750"/>
                          <a:pt x="34698" y="5747"/>
                          <a:pt x="34461" y="5747"/>
                        </a:cubicBezTo>
                        <a:cubicBezTo>
                          <a:pt x="31970" y="5747"/>
                          <a:pt x="29483" y="6148"/>
                          <a:pt x="27071" y="6536"/>
                        </a:cubicBezTo>
                        <a:cubicBezTo>
                          <a:pt x="25771" y="6748"/>
                          <a:pt x="24426" y="6963"/>
                          <a:pt x="23097" y="7114"/>
                        </a:cubicBezTo>
                        <a:cubicBezTo>
                          <a:pt x="21931" y="7247"/>
                          <a:pt x="20829" y="7315"/>
                          <a:pt x="19784" y="7315"/>
                        </a:cubicBezTo>
                        <a:cubicBezTo>
                          <a:pt x="16328" y="7315"/>
                          <a:pt x="13525" y="6582"/>
                          <a:pt x="11281" y="5104"/>
                        </a:cubicBezTo>
                        <a:cubicBezTo>
                          <a:pt x="10456" y="4562"/>
                          <a:pt x="9680" y="3898"/>
                          <a:pt x="8934" y="3256"/>
                        </a:cubicBezTo>
                        <a:cubicBezTo>
                          <a:pt x="7900" y="2369"/>
                          <a:pt x="6831" y="1450"/>
                          <a:pt x="5607" y="837"/>
                        </a:cubicBezTo>
                        <a:cubicBezTo>
                          <a:pt x="4487" y="277"/>
                          <a:pt x="3252" y="0"/>
                          <a:pt x="2021" y="0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 w="9525" cap="flat" cmpd="sng">
                    <a:solidFill>
                      <a:srgbClr val="43434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5" name="Google Shape;713;p29">
                  <a:extLst>
                    <a:ext uri="{FF2B5EF4-FFF2-40B4-BE49-F238E27FC236}">
                      <a16:creationId xmlns:a16="http://schemas.microsoft.com/office/drawing/2014/main" id="{3E5A6DA0-38BD-42E2-99EF-03EF6C25E3EA}"/>
                    </a:ext>
                  </a:extLst>
                </p:cNvPr>
                <p:cNvSpPr/>
                <p:nvPr/>
              </p:nvSpPr>
              <p:spPr>
                <a:xfrm>
                  <a:off x="4921590" y="3223954"/>
                  <a:ext cx="166021" cy="741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5" h="18873" extrusionOk="0">
                      <a:moveTo>
                        <a:pt x="0" y="0"/>
                      </a:moveTo>
                      <a:lnTo>
                        <a:pt x="0" y="18872"/>
                      </a:lnTo>
                      <a:lnTo>
                        <a:pt x="4225" y="18872"/>
                      </a:lnTo>
                      <a:lnTo>
                        <a:pt x="4225" y="0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714;p29">
                  <a:extLst>
                    <a:ext uri="{FF2B5EF4-FFF2-40B4-BE49-F238E27FC236}">
                      <a16:creationId xmlns:a16="http://schemas.microsoft.com/office/drawing/2014/main" id="{15CA4626-4F76-4DF7-808A-CEC35362E2B9}"/>
                    </a:ext>
                  </a:extLst>
                </p:cNvPr>
                <p:cNvSpPr/>
                <p:nvPr/>
              </p:nvSpPr>
              <p:spPr>
                <a:xfrm>
                  <a:off x="5168405" y="3072588"/>
                  <a:ext cx="166179" cy="892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9" h="22725" extrusionOk="0">
                      <a:moveTo>
                        <a:pt x="1" y="1"/>
                      </a:moveTo>
                      <a:lnTo>
                        <a:pt x="1" y="22724"/>
                      </a:lnTo>
                      <a:lnTo>
                        <a:pt x="4229" y="22724"/>
                      </a:lnTo>
                      <a:lnTo>
                        <a:pt x="4229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715;p29">
                  <a:extLst>
                    <a:ext uri="{FF2B5EF4-FFF2-40B4-BE49-F238E27FC236}">
                      <a16:creationId xmlns:a16="http://schemas.microsoft.com/office/drawing/2014/main" id="{50747852-F447-4392-8F5D-E1D645BD55FF}"/>
                    </a:ext>
                  </a:extLst>
                </p:cNvPr>
                <p:cNvSpPr/>
                <p:nvPr/>
              </p:nvSpPr>
              <p:spPr>
                <a:xfrm>
                  <a:off x="5415377" y="2923933"/>
                  <a:ext cx="166179" cy="1041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9" h="26508" extrusionOk="0">
                      <a:moveTo>
                        <a:pt x="1" y="0"/>
                      </a:moveTo>
                      <a:lnTo>
                        <a:pt x="1" y="26507"/>
                      </a:lnTo>
                      <a:lnTo>
                        <a:pt x="4229" y="26507"/>
                      </a:lnTo>
                      <a:lnTo>
                        <a:pt x="4229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716;p29">
                  <a:extLst>
                    <a:ext uri="{FF2B5EF4-FFF2-40B4-BE49-F238E27FC236}">
                      <a16:creationId xmlns:a16="http://schemas.microsoft.com/office/drawing/2014/main" id="{3D0B3867-90CA-4326-B0D3-D87D5323F0B8}"/>
                    </a:ext>
                  </a:extLst>
                </p:cNvPr>
                <p:cNvSpPr/>
                <p:nvPr/>
              </p:nvSpPr>
              <p:spPr>
                <a:xfrm>
                  <a:off x="5662310" y="2741719"/>
                  <a:ext cx="166100" cy="1223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7" h="31145" extrusionOk="0">
                      <a:moveTo>
                        <a:pt x="1" y="0"/>
                      </a:moveTo>
                      <a:lnTo>
                        <a:pt x="1" y="31144"/>
                      </a:lnTo>
                      <a:lnTo>
                        <a:pt x="4226" y="31144"/>
                      </a:lnTo>
                      <a:lnTo>
                        <a:pt x="4226" y="0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717;p29">
                  <a:extLst>
                    <a:ext uri="{FF2B5EF4-FFF2-40B4-BE49-F238E27FC236}">
                      <a16:creationId xmlns:a16="http://schemas.microsoft.com/office/drawing/2014/main" id="{0D9A7EE3-1B7C-4B41-AAE3-0E8F0A04C6C9}"/>
                    </a:ext>
                  </a:extLst>
                </p:cNvPr>
                <p:cNvSpPr/>
                <p:nvPr/>
              </p:nvSpPr>
              <p:spPr>
                <a:xfrm>
                  <a:off x="5909282" y="3001659"/>
                  <a:ext cx="166061" cy="96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24530" extrusionOk="0">
                      <a:moveTo>
                        <a:pt x="1" y="0"/>
                      </a:moveTo>
                      <a:lnTo>
                        <a:pt x="1" y="24529"/>
                      </a:lnTo>
                      <a:lnTo>
                        <a:pt x="4225" y="24529"/>
                      </a:lnTo>
                      <a:lnTo>
                        <a:pt x="4225" y="0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718;p29">
                  <a:extLst>
                    <a:ext uri="{FF2B5EF4-FFF2-40B4-BE49-F238E27FC236}">
                      <a16:creationId xmlns:a16="http://schemas.microsoft.com/office/drawing/2014/main" id="{5779A09F-425A-4C67-951C-73B27EC2555B}"/>
                    </a:ext>
                  </a:extLst>
                </p:cNvPr>
                <p:cNvSpPr/>
                <p:nvPr/>
              </p:nvSpPr>
              <p:spPr>
                <a:xfrm>
                  <a:off x="6156254" y="2640416"/>
                  <a:ext cx="166061" cy="132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33723" extrusionOk="0">
                      <a:moveTo>
                        <a:pt x="1" y="1"/>
                      </a:moveTo>
                      <a:lnTo>
                        <a:pt x="1" y="33722"/>
                      </a:lnTo>
                      <a:lnTo>
                        <a:pt x="4225" y="33722"/>
                      </a:lnTo>
                      <a:lnTo>
                        <a:pt x="4225" y="1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719;p29">
                  <a:extLst>
                    <a:ext uri="{FF2B5EF4-FFF2-40B4-BE49-F238E27FC236}">
                      <a16:creationId xmlns:a16="http://schemas.microsoft.com/office/drawing/2014/main" id="{52A3909E-E0BE-4209-BA47-2D5276690372}"/>
                    </a:ext>
                  </a:extLst>
                </p:cNvPr>
                <p:cNvSpPr/>
                <p:nvPr/>
              </p:nvSpPr>
              <p:spPr>
                <a:xfrm>
                  <a:off x="6403226" y="3091489"/>
                  <a:ext cx="166061" cy="874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22244" extrusionOk="0">
                      <a:moveTo>
                        <a:pt x="1" y="0"/>
                      </a:moveTo>
                      <a:lnTo>
                        <a:pt x="1" y="22243"/>
                      </a:lnTo>
                      <a:lnTo>
                        <a:pt x="4225" y="22243"/>
                      </a:lnTo>
                      <a:lnTo>
                        <a:pt x="4225" y="0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720;p29">
                  <a:extLst>
                    <a:ext uri="{FF2B5EF4-FFF2-40B4-BE49-F238E27FC236}">
                      <a16:creationId xmlns:a16="http://schemas.microsoft.com/office/drawing/2014/main" id="{0801167B-4222-4777-B20E-96C7BACFB85E}"/>
                    </a:ext>
                  </a:extLst>
                </p:cNvPr>
                <p:cNvSpPr/>
                <p:nvPr/>
              </p:nvSpPr>
              <p:spPr>
                <a:xfrm>
                  <a:off x="6650080" y="2798266"/>
                  <a:ext cx="166179" cy="1167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9" h="29706" extrusionOk="0">
                      <a:moveTo>
                        <a:pt x="0" y="1"/>
                      </a:moveTo>
                      <a:lnTo>
                        <a:pt x="0" y="29705"/>
                      </a:lnTo>
                      <a:lnTo>
                        <a:pt x="4228" y="29705"/>
                      </a:lnTo>
                      <a:lnTo>
                        <a:pt x="4228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721;p29">
                  <a:extLst>
                    <a:ext uri="{FF2B5EF4-FFF2-40B4-BE49-F238E27FC236}">
                      <a16:creationId xmlns:a16="http://schemas.microsoft.com/office/drawing/2014/main" id="{47C9149C-BBBE-43ED-84E9-6AC2BA6BE858}"/>
                    </a:ext>
                  </a:extLst>
                </p:cNvPr>
                <p:cNvSpPr/>
                <p:nvPr/>
              </p:nvSpPr>
              <p:spPr>
                <a:xfrm>
                  <a:off x="6897013" y="3673574"/>
                  <a:ext cx="166218" cy="292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0" h="7431" extrusionOk="0">
                      <a:moveTo>
                        <a:pt x="1" y="1"/>
                      </a:moveTo>
                      <a:lnTo>
                        <a:pt x="1" y="7430"/>
                      </a:lnTo>
                      <a:lnTo>
                        <a:pt x="4229" y="7430"/>
                      </a:lnTo>
                      <a:lnTo>
                        <a:pt x="4229" y="1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722;p29">
                  <a:extLst>
                    <a:ext uri="{FF2B5EF4-FFF2-40B4-BE49-F238E27FC236}">
                      <a16:creationId xmlns:a16="http://schemas.microsoft.com/office/drawing/2014/main" id="{05E686E9-D813-43E0-A2BB-6895866012B6}"/>
                    </a:ext>
                  </a:extLst>
                </p:cNvPr>
                <p:cNvSpPr/>
                <p:nvPr/>
              </p:nvSpPr>
              <p:spPr>
                <a:xfrm>
                  <a:off x="7143985" y="2724901"/>
                  <a:ext cx="166061" cy="1240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31573" extrusionOk="0">
                      <a:moveTo>
                        <a:pt x="1" y="1"/>
                      </a:moveTo>
                      <a:lnTo>
                        <a:pt x="1" y="31572"/>
                      </a:lnTo>
                      <a:lnTo>
                        <a:pt x="4225" y="31572"/>
                      </a:lnTo>
                      <a:lnTo>
                        <a:pt x="4225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723;p29">
                  <a:extLst>
                    <a:ext uri="{FF2B5EF4-FFF2-40B4-BE49-F238E27FC236}">
                      <a16:creationId xmlns:a16="http://schemas.microsoft.com/office/drawing/2014/main" id="{7A107CE0-C20E-4C46-A961-240876BED09B}"/>
                    </a:ext>
                  </a:extLst>
                </p:cNvPr>
                <p:cNvSpPr/>
                <p:nvPr/>
              </p:nvSpPr>
              <p:spPr>
                <a:xfrm>
                  <a:off x="7390957" y="2381065"/>
                  <a:ext cx="166061" cy="158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40323" extrusionOk="0">
                      <a:moveTo>
                        <a:pt x="1" y="0"/>
                      </a:moveTo>
                      <a:lnTo>
                        <a:pt x="1" y="40322"/>
                      </a:lnTo>
                      <a:lnTo>
                        <a:pt x="4225" y="40322"/>
                      </a:lnTo>
                      <a:lnTo>
                        <a:pt x="4225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724;p29">
                  <a:extLst>
                    <a:ext uri="{FF2B5EF4-FFF2-40B4-BE49-F238E27FC236}">
                      <a16:creationId xmlns:a16="http://schemas.microsoft.com/office/drawing/2014/main" id="{C6ACF77E-8C1C-41C3-97DC-03A51E72D7A7}"/>
                    </a:ext>
                  </a:extLst>
                </p:cNvPr>
                <p:cNvSpPr/>
                <p:nvPr/>
              </p:nvSpPr>
              <p:spPr>
                <a:xfrm>
                  <a:off x="7637929" y="3115184"/>
                  <a:ext cx="166061" cy="85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21641" extrusionOk="0">
                      <a:moveTo>
                        <a:pt x="1" y="0"/>
                      </a:moveTo>
                      <a:lnTo>
                        <a:pt x="1" y="21640"/>
                      </a:lnTo>
                      <a:lnTo>
                        <a:pt x="4225" y="21640"/>
                      </a:lnTo>
                      <a:lnTo>
                        <a:pt x="4225" y="0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8"/>
          <p:cNvGrpSpPr/>
          <p:nvPr/>
        </p:nvGrpSpPr>
        <p:grpSpPr>
          <a:xfrm>
            <a:off x="509250" y="566571"/>
            <a:ext cx="3030013" cy="3929999"/>
            <a:chOff x="509250" y="566571"/>
            <a:chExt cx="3030013" cy="3929999"/>
          </a:xfrm>
        </p:grpSpPr>
        <p:grpSp>
          <p:nvGrpSpPr>
            <p:cNvPr id="649" name="Google Shape;649;p28"/>
            <p:cNvGrpSpPr/>
            <p:nvPr/>
          </p:nvGrpSpPr>
          <p:grpSpPr>
            <a:xfrm>
              <a:off x="2088401" y="1444628"/>
              <a:ext cx="1000385" cy="883233"/>
              <a:chOff x="6472501" y="1326053"/>
              <a:chExt cx="1000385" cy="883233"/>
            </a:xfrm>
          </p:grpSpPr>
          <p:sp>
            <p:nvSpPr>
              <p:cNvPr id="650" name="Google Shape;650;p28"/>
              <p:cNvSpPr/>
              <p:nvPr/>
            </p:nvSpPr>
            <p:spPr>
              <a:xfrm>
                <a:off x="6472501" y="1326053"/>
                <a:ext cx="1000385" cy="883233"/>
              </a:xfrm>
              <a:custGeom>
                <a:avLst/>
                <a:gdLst/>
                <a:ahLst/>
                <a:cxnLst/>
                <a:rect l="l" t="t" r="r" b="b"/>
                <a:pathLst>
                  <a:path w="22535" h="19896" extrusionOk="0">
                    <a:moveTo>
                      <a:pt x="11255" y="0"/>
                    </a:moveTo>
                    <a:cubicBezTo>
                      <a:pt x="8227" y="0"/>
                      <a:pt x="5239" y="1376"/>
                      <a:pt x="3289" y="3985"/>
                    </a:cubicBezTo>
                    <a:cubicBezTo>
                      <a:pt x="1" y="8378"/>
                      <a:pt x="913" y="14612"/>
                      <a:pt x="5316" y="17907"/>
                    </a:cubicBezTo>
                    <a:cubicBezTo>
                      <a:pt x="7110" y="19248"/>
                      <a:pt x="9206" y="19895"/>
                      <a:pt x="11284" y="19895"/>
                    </a:cubicBezTo>
                    <a:cubicBezTo>
                      <a:pt x="14312" y="19895"/>
                      <a:pt x="17299" y="18520"/>
                      <a:pt x="19247" y="15912"/>
                    </a:cubicBezTo>
                    <a:cubicBezTo>
                      <a:pt x="22535" y="11515"/>
                      <a:pt x="21627" y="5281"/>
                      <a:pt x="17219" y="1986"/>
                    </a:cubicBezTo>
                    <a:cubicBezTo>
                      <a:pt x="15426" y="647"/>
                      <a:pt x="13331" y="0"/>
                      <a:pt x="11255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>
                <a:off x="6591559" y="1431083"/>
                <a:ext cx="762308" cy="673123"/>
              </a:xfrm>
              <a:custGeom>
                <a:avLst/>
                <a:gdLst/>
                <a:ahLst/>
                <a:cxnLst/>
                <a:rect l="l" t="t" r="r" b="b"/>
                <a:pathLst>
                  <a:path w="17172" h="15163" extrusionOk="0">
                    <a:moveTo>
                      <a:pt x="8574" y="0"/>
                    </a:moveTo>
                    <a:cubicBezTo>
                      <a:pt x="6268" y="0"/>
                      <a:pt x="3991" y="1048"/>
                      <a:pt x="2505" y="3036"/>
                    </a:cubicBezTo>
                    <a:cubicBezTo>
                      <a:pt x="0" y="6385"/>
                      <a:pt x="693" y="11138"/>
                      <a:pt x="4052" y="13646"/>
                    </a:cubicBezTo>
                    <a:cubicBezTo>
                      <a:pt x="5418" y="14669"/>
                      <a:pt x="7014" y="15162"/>
                      <a:pt x="8596" y="15162"/>
                    </a:cubicBezTo>
                    <a:cubicBezTo>
                      <a:pt x="10903" y="15162"/>
                      <a:pt x="13180" y="14113"/>
                      <a:pt x="14666" y="12124"/>
                    </a:cubicBezTo>
                    <a:cubicBezTo>
                      <a:pt x="17171" y="8776"/>
                      <a:pt x="16479" y="4023"/>
                      <a:pt x="13119" y="1515"/>
                    </a:cubicBezTo>
                    <a:cubicBezTo>
                      <a:pt x="11753" y="494"/>
                      <a:pt x="10157" y="0"/>
                      <a:pt x="857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>
                <a:off x="6695435" y="1419230"/>
                <a:ext cx="625446" cy="541722"/>
              </a:xfrm>
              <a:custGeom>
                <a:avLst/>
                <a:gdLst/>
                <a:ahLst/>
                <a:cxnLst/>
                <a:rect l="l" t="t" r="r" b="b"/>
                <a:pathLst>
                  <a:path w="14089" h="12203" extrusionOk="0">
                    <a:moveTo>
                      <a:pt x="6307" y="1"/>
                    </a:moveTo>
                    <a:cubicBezTo>
                      <a:pt x="6282" y="1"/>
                      <a:pt x="6257" y="1"/>
                      <a:pt x="6231" y="1"/>
                    </a:cubicBezTo>
                    <a:cubicBezTo>
                      <a:pt x="5492" y="8"/>
                      <a:pt x="4795" y="127"/>
                      <a:pt x="4167" y="306"/>
                    </a:cubicBezTo>
                    <a:cubicBezTo>
                      <a:pt x="3539" y="490"/>
                      <a:pt x="2983" y="737"/>
                      <a:pt x="2502" y="1013"/>
                    </a:cubicBezTo>
                    <a:cubicBezTo>
                      <a:pt x="1540" y="1566"/>
                      <a:pt x="909" y="2216"/>
                      <a:pt x="528" y="2690"/>
                    </a:cubicBezTo>
                    <a:cubicBezTo>
                      <a:pt x="147" y="3170"/>
                      <a:pt x="1" y="3480"/>
                      <a:pt x="29" y="3497"/>
                    </a:cubicBezTo>
                    <a:cubicBezTo>
                      <a:pt x="31" y="3498"/>
                      <a:pt x="33" y="3499"/>
                      <a:pt x="35" y="3499"/>
                    </a:cubicBezTo>
                    <a:cubicBezTo>
                      <a:pt x="85" y="3499"/>
                      <a:pt x="292" y="3245"/>
                      <a:pt x="693" y="2844"/>
                    </a:cubicBezTo>
                    <a:cubicBezTo>
                      <a:pt x="1116" y="2428"/>
                      <a:pt x="1767" y="1853"/>
                      <a:pt x="2700" y="1376"/>
                    </a:cubicBezTo>
                    <a:cubicBezTo>
                      <a:pt x="3166" y="1136"/>
                      <a:pt x="3701" y="924"/>
                      <a:pt x="4297" y="770"/>
                    </a:cubicBezTo>
                    <a:cubicBezTo>
                      <a:pt x="4863" y="630"/>
                      <a:pt x="5480" y="539"/>
                      <a:pt x="6128" y="539"/>
                    </a:cubicBezTo>
                    <a:cubicBezTo>
                      <a:pt x="6162" y="539"/>
                      <a:pt x="6197" y="539"/>
                      <a:pt x="6231" y="540"/>
                    </a:cubicBezTo>
                    <a:cubicBezTo>
                      <a:pt x="6576" y="543"/>
                      <a:pt x="6928" y="565"/>
                      <a:pt x="7283" y="622"/>
                    </a:cubicBezTo>
                    <a:cubicBezTo>
                      <a:pt x="7638" y="680"/>
                      <a:pt x="7997" y="755"/>
                      <a:pt x="8357" y="869"/>
                    </a:cubicBezTo>
                    <a:cubicBezTo>
                      <a:pt x="8712" y="981"/>
                      <a:pt x="9067" y="1114"/>
                      <a:pt x="9412" y="1286"/>
                    </a:cubicBezTo>
                    <a:cubicBezTo>
                      <a:pt x="9760" y="1459"/>
                      <a:pt x="10097" y="1656"/>
                      <a:pt x="10424" y="1882"/>
                    </a:cubicBezTo>
                    <a:cubicBezTo>
                      <a:pt x="10747" y="2112"/>
                      <a:pt x="11049" y="2360"/>
                      <a:pt x="11324" y="2625"/>
                    </a:cubicBezTo>
                    <a:cubicBezTo>
                      <a:pt x="11604" y="2890"/>
                      <a:pt x="11856" y="3182"/>
                      <a:pt x="12082" y="3475"/>
                    </a:cubicBezTo>
                    <a:cubicBezTo>
                      <a:pt x="12311" y="3773"/>
                      <a:pt x="12505" y="4083"/>
                      <a:pt x="12678" y="4398"/>
                    </a:cubicBezTo>
                    <a:cubicBezTo>
                      <a:pt x="12853" y="4714"/>
                      <a:pt x="12997" y="5034"/>
                      <a:pt x="13120" y="5357"/>
                    </a:cubicBezTo>
                    <a:cubicBezTo>
                      <a:pt x="13363" y="5999"/>
                      <a:pt x="13499" y="6645"/>
                      <a:pt x="13564" y="7255"/>
                    </a:cubicBezTo>
                    <a:cubicBezTo>
                      <a:pt x="13625" y="7865"/>
                      <a:pt x="13607" y="8443"/>
                      <a:pt x="13547" y="8960"/>
                    </a:cubicBezTo>
                    <a:cubicBezTo>
                      <a:pt x="13418" y="10005"/>
                      <a:pt x="13098" y="10812"/>
                      <a:pt x="12853" y="11351"/>
                    </a:cubicBezTo>
                    <a:cubicBezTo>
                      <a:pt x="12603" y="11889"/>
                      <a:pt x="12430" y="12176"/>
                      <a:pt x="12466" y="12202"/>
                    </a:cubicBezTo>
                    <a:cubicBezTo>
                      <a:pt x="12467" y="12202"/>
                      <a:pt x="12468" y="12202"/>
                      <a:pt x="12469" y="12202"/>
                    </a:cubicBezTo>
                    <a:cubicBezTo>
                      <a:pt x="12511" y="12202"/>
                      <a:pt x="12743" y="11961"/>
                      <a:pt x="13055" y="11455"/>
                    </a:cubicBezTo>
                    <a:cubicBezTo>
                      <a:pt x="13367" y="10934"/>
                      <a:pt x="13762" y="10116"/>
                      <a:pt x="13952" y="9025"/>
                    </a:cubicBezTo>
                    <a:cubicBezTo>
                      <a:pt x="14046" y="8479"/>
                      <a:pt x="14089" y="7869"/>
                      <a:pt x="14046" y="7216"/>
                    </a:cubicBezTo>
                    <a:cubicBezTo>
                      <a:pt x="13999" y="6566"/>
                      <a:pt x="13873" y="5870"/>
                      <a:pt x="13622" y="5173"/>
                    </a:cubicBezTo>
                    <a:cubicBezTo>
                      <a:pt x="13499" y="4829"/>
                      <a:pt x="13353" y="4477"/>
                      <a:pt x="13169" y="4136"/>
                    </a:cubicBezTo>
                    <a:cubicBezTo>
                      <a:pt x="12987" y="3795"/>
                      <a:pt x="12782" y="3458"/>
                      <a:pt x="12538" y="3135"/>
                    </a:cubicBezTo>
                    <a:cubicBezTo>
                      <a:pt x="12293" y="2815"/>
                      <a:pt x="12028" y="2499"/>
                      <a:pt x="11730" y="2212"/>
                    </a:cubicBezTo>
                    <a:cubicBezTo>
                      <a:pt x="11429" y="1921"/>
                      <a:pt x="11102" y="1652"/>
                      <a:pt x="10754" y="1404"/>
                    </a:cubicBezTo>
                    <a:cubicBezTo>
                      <a:pt x="10403" y="1164"/>
                      <a:pt x="10040" y="949"/>
                      <a:pt x="9663" y="766"/>
                    </a:cubicBezTo>
                    <a:cubicBezTo>
                      <a:pt x="9290" y="583"/>
                      <a:pt x="8905" y="443"/>
                      <a:pt x="8518" y="324"/>
                    </a:cubicBezTo>
                    <a:cubicBezTo>
                      <a:pt x="8134" y="206"/>
                      <a:pt x="7746" y="127"/>
                      <a:pt x="7362" y="73"/>
                    </a:cubicBezTo>
                    <a:cubicBezTo>
                      <a:pt x="7005" y="23"/>
                      <a:pt x="6653" y="1"/>
                      <a:pt x="630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28"/>
            <p:cNvGrpSpPr/>
            <p:nvPr/>
          </p:nvGrpSpPr>
          <p:grpSpPr>
            <a:xfrm>
              <a:off x="737571" y="2278324"/>
              <a:ext cx="519733" cy="485268"/>
              <a:chOff x="4694531" y="2250235"/>
              <a:chExt cx="1090502" cy="1018186"/>
            </a:xfrm>
          </p:grpSpPr>
          <p:sp>
            <p:nvSpPr>
              <p:cNvPr id="655" name="Google Shape;655;p28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22936" extrusionOk="0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8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avLst/>
                <a:gdLst/>
                <a:ahLst/>
                <a:cxnLst/>
                <a:rect l="l" t="t" r="r" b="b"/>
                <a:pathLst>
                  <a:path w="18723" h="17479" extrusionOk="0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8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avLst/>
                <a:gdLst/>
                <a:ahLst/>
                <a:cxnLst/>
                <a:rect l="l" t="t" r="r" b="b"/>
                <a:pathLst>
                  <a:path w="17627" h="10605" extrusionOk="0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9" name="Google Shape;659;p28"/>
            <p:cNvGrpSpPr/>
            <p:nvPr/>
          </p:nvGrpSpPr>
          <p:grpSpPr>
            <a:xfrm>
              <a:off x="1447127" y="1709640"/>
              <a:ext cx="180369" cy="168408"/>
              <a:chOff x="4694531" y="2250235"/>
              <a:chExt cx="1090502" cy="1018186"/>
            </a:xfrm>
          </p:grpSpPr>
          <p:sp>
            <p:nvSpPr>
              <p:cNvPr id="660" name="Google Shape;660;p28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22936" extrusionOk="0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8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avLst/>
                <a:gdLst/>
                <a:ahLst/>
                <a:cxnLst/>
                <a:rect l="l" t="t" r="r" b="b"/>
                <a:pathLst>
                  <a:path w="18723" h="17479" extrusionOk="0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8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avLst/>
                <a:gdLst/>
                <a:ahLst/>
                <a:cxnLst/>
                <a:rect l="l" t="t" r="r" b="b"/>
                <a:pathLst>
                  <a:path w="17627" h="10605" extrusionOk="0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28"/>
            <p:cNvGrpSpPr/>
            <p:nvPr/>
          </p:nvGrpSpPr>
          <p:grpSpPr>
            <a:xfrm>
              <a:off x="1529971" y="3813574"/>
              <a:ext cx="519733" cy="485268"/>
              <a:chOff x="4694531" y="2250235"/>
              <a:chExt cx="1090502" cy="1018186"/>
            </a:xfrm>
          </p:grpSpPr>
          <p:sp>
            <p:nvSpPr>
              <p:cNvPr id="665" name="Google Shape;665;p28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22936" extrusionOk="0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8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avLst/>
                <a:gdLst/>
                <a:ahLst/>
                <a:cxnLst/>
                <a:rect l="l" t="t" r="r" b="b"/>
                <a:pathLst>
                  <a:path w="17627" h="10605" extrusionOk="0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9" name="Google Shape;669;p28"/>
            <p:cNvSpPr/>
            <p:nvPr/>
          </p:nvSpPr>
          <p:spPr>
            <a:xfrm>
              <a:off x="3388750" y="2496459"/>
              <a:ext cx="150513" cy="150579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222671" y="1071688"/>
              <a:ext cx="92578" cy="92582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2768536" y="4345991"/>
              <a:ext cx="150513" cy="150579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889350" y="4253421"/>
              <a:ext cx="92578" cy="92582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509250" y="566571"/>
              <a:ext cx="150513" cy="150579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732296" y="772838"/>
              <a:ext cx="92578" cy="92582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" name="Google Shape;832;p32">
            <a:extLst>
              <a:ext uri="{FF2B5EF4-FFF2-40B4-BE49-F238E27FC236}">
                <a16:creationId xmlns:a16="http://schemas.microsoft.com/office/drawing/2014/main" id="{A74954F5-972B-424E-A33E-00FA0838F1C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068227" y="1858010"/>
            <a:ext cx="3987450" cy="12123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6000" dirty="0"/>
              <a:t>TERIMAKASIH</a:t>
            </a:r>
            <a:endParaRPr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5"/>
          <p:cNvSpPr txBox="1">
            <a:spLocks noGrp="1"/>
          </p:cNvSpPr>
          <p:nvPr>
            <p:ph type="ctrTitle"/>
          </p:nvPr>
        </p:nvSpPr>
        <p:spPr>
          <a:xfrm>
            <a:off x="5092160" y="452002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sz="2400" dirty="0" err="1"/>
              <a:t>Latar</a:t>
            </a:r>
            <a:r>
              <a:rPr lang="en-ID" sz="2400" dirty="0"/>
              <a:t> </a:t>
            </a:r>
            <a:r>
              <a:rPr lang="en-ID" sz="2400" dirty="0" err="1"/>
              <a:t>Belakang</a:t>
            </a:r>
            <a:endParaRPr lang="en-ID"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955FF54-D237-436E-84AF-FE94AB997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36159" y="1672209"/>
            <a:ext cx="4608589" cy="657069"/>
          </a:xfrm>
        </p:spPr>
        <p:txBody>
          <a:bodyPr/>
          <a:lstStyle/>
          <a:p>
            <a:r>
              <a:rPr lang="en-ID" sz="1400" dirty="0" err="1"/>
              <a:t>Banyaknya</a:t>
            </a:r>
            <a:r>
              <a:rPr lang="en-ID" sz="1400" dirty="0"/>
              <a:t> </a:t>
            </a:r>
            <a:r>
              <a:rPr lang="en-ID" sz="1400" dirty="0" err="1"/>
              <a:t>jumlah</a:t>
            </a:r>
            <a:r>
              <a:rPr lang="en-ID" sz="1400" dirty="0"/>
              <a:t> </a:t>
            </a:r>
            <a:r>
              <a:rPr lang="en-ID" sz="1400" dirty="0" err="1"/>
              <a:t>kriminalitas</a:t>
            </a:r>
            <a:r>
              <a:rPr lang="en-ID" sz="1400" dirty="0"/>
              <a:t> di Indonesia. Pada </a:t>
            </a:r>
            <a:r>
              <a:rPr lang="en-ID" sz="1400" dirty="0" err="1"/>
              <a:t>tahun</a:t>
            </a:r>
            <a:r>
              <a:rPr lang="en-ID" sz="1400" dirty="0"/>
              <a:t> 2015-2017, rata – </a:t>
            </a:r>
            <a:r>
              <a:rPr lang="en-ID" sz="1400" dirty="0" err="1"/>
              <a:t>ratanya</a:t>
            </a:r>
            <a:r>
              <a:rPr lang="en-ID" sz="1400" dirty="0"/>
              <a:t> </a:t>
            </a:r>
            <a:r>
              <a:rPr lang="en-ID" sz="1400" dirty="0" err="1"/>
              <a:t>sebesar</a:t>
            </a:r>
            <a:r>
              <a:rPr lang="en-ID" sz="1400" dirty="0"/>
              <a:t> 348.928 </a:t>
            </a:r>
            <a:r>
              <a:rPr lang="en-ID" sz="1400" dirty="0" err="1"/>
              <a:t>kasus</a:t>
            </a:r>
            <a:r>
              <a:rPr lang="en-ID" sz="1400" dirty="0"/>
              <a:t> per </a:t>
            </a:r>
            <a:r>
              <a:rPr lang="en-ID" sz="1400" dirty="0" err="1"/>
              <a:t>tahun</a:t>
            </a:r>
            <a:r>
              <a:rPr lang="en-ID" sz="14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7600A4-7CCD-4ED9-9D4C-4B38E1816E0F}"/>
              </a:ext>
            </a:extLst>
          </p:cNvPr>
          <p:cNvSpPr txBox="1"/>
          <p:nvPr/>
        </p:nvSpPr>
        <p:spPr>
          <a:xfrm>
            <a:off x="4670116" y="1783439"/>
            <a:ext cx="422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FFF"/>
                </a:solidFill>
                <a:latin typeface="Anaheim" panose="020B0604020202020204" charset="0"/>
              </a:rPr>
              <a:t>352.936</a:t>
            </a:r>
            <a:endParaRPr lang="en-ID" sz="1100" dirty="0">
              <a:solidFill>
                <a:srgbClr val="FFFFFF"/>
              </a:solidFill>
              <a:latin typeface="Anaheim" panose="020B060402020202020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33891-C027-4BE4-A740-38DE6A900ADB}"/>
              </a:ext>
            </a:extLst>
          </p:cNvPr>
          <p:cNvGrpSpPr/>
          <p:nvPr/>
        </p:nvGrpSpPr>
        <p:grpSpPr>
          <a:xfrm>
            <a:off x="5602500" y="1260407"/>
            <a:ext cx="3361116" cy="3215291"/>
            <a:chOff x="6197100" y="1137961"/>
            <a:chExt cx="2674054" cy="2696597"/>
          </a:xfrm>
        </p:grpSpPr>
        <p:sp>
          <p:nvSpPr>
            <p:cNvPr id="417" name="Google Shape;417;p25"/>
            <p:cNvSpPr txBox="1"/>
            <p:nvPr/>
          </p:nvSpPr>
          <p:spPr>
            <a:xfrm>
              <a:off x="6197100" y="3550012"/>
              <a:ext cx="2674054" cy="2845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100" dirty="0" err="1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rPr>
                <a:t>Jumlah</a:t>
              </a:r>
              <a:r>
                <a:rPr lang="en-ID" sz="1100" dirty="0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rPr>
                <a:t> </a:t>
              </a:r>
              <a:r>
                <a:rPr lang="en-ID" sz="1100" dirty="0" err="1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rPr>
                <a:t>kasus</a:t>
              </a:r>
              <a:r>
                <a:rPr lang="en-ID" sz="1100" dirty="0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rPr>
                <a:t> </a:t>
              </a:r>
              <a:r>
                <a:rPr lang="en-ID" sz="1100" dirty="0" err="1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rPr>
                <a:t>kriminalitas</a:t>
              </a:r>
              <a:r>
                <a:rPr lang="en-ID" sz="1100" dirty="0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rPr>
                <a:t> </a:t>
              </a:r>
              <a:r>
                <a:rPr lang="en-ID" sz="1100" dirty="0" err="1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rPr>
                <a:t>tahun</a:t>
              </a:r>
              <a:r>
                <a:rPr lang="en-ID" sz="1100" dirty="0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rPr>
                <a:t> 2015 – 2017 (Badan Pusat </a:t>
              </a:r>
              <a:r>
                <a:rPr lang="en-ID" sz="1100" dirty="0" err="1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rPr>
                <a:t>Statistik</a:t>
              </a:r>
              <a:r>
                <a:rPr lang="en-ID" sz="1100" dirty="0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rPr>
                <a:t>, 2018)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" name="Google Shape;3600;p46">
              <a:extLst>
                <a:ext uri="{FF2B5EF4-FFF2-40B4-BE49-F238E27FC236}">
                  <a16:creationId xmlns:a16="http://schemas.microsoft.com/office/drawing/2014/main" id="{29C6DAE6-44CE-4ABA-AA47-96565DD1D57E}"/>
                </a:ext>
              </a:extLst>
            </p:cNvPr>
            <p:cNvSpPr/>
            <p:nvPr/>
          </p:nvSpPr>
          <p:spPr>
            <a:xfrm>
              <a:off x="6310538" y="1159550"/>
              <a:ext cx="2328985" cy="2347445"/>
            </a:xfrm>
            <a:prstGeom prst="roundRect">
              <a:avLst>
                <a:gd name="adj" fmla="val 4313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3601;p46">
              <a:extLst>
                <a:ext uri="{FF2B5EF4-FFF2-40B4-BE49-F238E27FC236}">
                  <a16:creationId xmlns:a16="http://schemas.microsoft.com/office/drawing/2014/main" id="{C97C78C1-424A-417D-BF76-37961EC27A32}"/>
                </a:ext>
              </a:extLst>
            </p:cNvPr>
            <p:cNvSpPr/>
            <p:nvPr/>
          </p:nvSpPr>
          <p:spPr>
            <a:xfrm>
              <a:off x="6252859" y="1137961"/>
              <a:ext cx="885303" cy="684142"/>
            </a:xfrm>
            <a:custGeom>
              <a:avLst/>
              <a:gdLst/>
              <a:ahLst/>
              <a:cxnLst/>
              <a:rect l="l" t="t" r="r" b="b"/>
              <a:pathLst>
                <a:path w="9608" h="8002" extrusionOk="0">
                  <a:moveTo>
                    <a:pt x="9509" y="0"/>
                  </a:moveTo>
                  <a:cubicBezTo>
                    <a:pt x="8961" y="0"/>
                    <a:pt x="8520" y="34"/>
                    <a:pt x="8520" y="79"/>
                  </a:cubicBezTo>
                  <a:cubicBezTo>
                    <a:pt x="8520" y="119"/>
                    <a:pt x="8908" y="153"/>
                    <a:pt x="9405" y="157"/>
                  </a:cubicBezTo>
                  <a:cubicBezTo>
                    <a:pt x="9356" y="209"/>
                    <a:pt x="9285" y="284"/>
                    <a:pt x="9192" y="385"/>
                  </a:cubicBezTo>
                  <a:cubicBezTo>
                    <a:pt x="8994" y="609"/>
                    <a:pt x="8729" y="904"/>
                    <a:pt x="8408" y="1267"/>
                  </a:cubicBezTo>
                  <a:cubicBezTo>
                    <a:pt x="7742" y="2032"/>
                    <a:pt x="6842" y="3067"/>
                    <a:pt x="5820" y="4243"/>
                  </a:cubicBezTo>
                  <a:cubicBezTo>
                    <a:pt x="5468" y="4008"/>
                    <a:pt x="5103" y="3762"/>
                    <a:pt x="4729" y="3515"/>
                  </a:cubicBezTo>
                  <a:cubicBezTo>
                    <a:pt x="4534" y="3384"/>
                    <a:pt x="4344" y="3257"/>
                    <a:pt x="4165" y="3138"/>
                  </a:cubicBezTo>
                  <a:lnTo>
                    <a:pt x="4105" y="3100"/>
                  </a:lnTo>
                  <a:lnTo>
                    <a:pt x="4060" y="3153"/>
                  </a:lnTo>
                  <a:cubicBezTo>
                    <a:pt x="2906" y="4501"/>
                    <a:pt x="1886" y="5708"/>
                    <a:pt x="1158" y="6578"/>
                  </a:cubicBezTo>
                  <a:cubicBezTo>
                    <a:pt x="807" y="7004"/>
                    <a:pt x="519" y="7351"/>
                    <a:pt x="302" y="7613"/>
                  </a:cubicBezTo>
                  <a:cubicBezTo>
                    <a:pt x="105" y="7856"/>
                    <a:pt x="0" y="7994"/>
                    <a:pt x="7" y="8001"/>
                  </a:cubicBezTo>
                  <a:cubicBezTo>
                    <a:pt x="7" y="8001"/>
                    <a:pt x="8" y="8001"/>
                    <a:pt x="8" y="8001"/>
                  </a:cubicBezTo>
                  <a:cubicBezTo>
                    <a:pt x="22" y="8001"/>
                    <a:pt x="140" y="7875"/>
                    <a:pt x="347" y="7649"/>
                  </a:cubicBezTo>
                  <a:cubicBezTo>
                    <a:pt x="571" y="7396"/>
                    <a:pt x="870" y="7059"/>
                    <a:pt x="1236" y="6649"/>
                  </a:cubicBezTo>
                  <a:cubicBezTo>
                    <a:pt x="1976" y="5804"/>
                    <a:pt x="2996" y="4632"/>
                    <a:pt x="4134" y="3306"/>
                  </a:cubicBezTo>
                  <a:cubicBezTo>
                    <a:pt x="4299" y="3414"/>
                    <a:pt x="4467" y="3526"/>
                    <a:pt x="4643" y="3642"/>
                  </a:cubicBezTo>
                  <a:cubicBezTo>
                    <a:pt x="5035" y="3907"/>
                    <a:pt x="5420" y="4161"/>
                    <a:pt x="5793" y="4408"/>
                  </a:cubicBezTo>
                  <a:lnTo>
                    <a:pt x="5849" y="4445"/>
                  </a:lnTo>
                  <a:lnTo>
                    <a:pt x="5894" y="4393"/>
                  </a:lnTo>
                  <a:cubicBezTo>
                    <a:pt x="6918" y="3182"/>
                    <a:pt x="7818" y="2118"/>
                    <a:pt x="8482" y="1330"/>
                  </a:cubicBezTo>
                  <a:cubicBezTo>
                    <a:pt x="8789" y="960"/>
                    <a:pt x="9042" y="654"/>
                    <a:pt x="9233" y="419"/>
                  </a:cubicBezTo>
                  <a:cubicBezTo>
                    <a:pt x="9330" y="299"/>
                    <a:pt x="9397" y="213"/>
                    <a:pt x="9442" y="157"/>
                  </a:cubicBezTo>
                  <a:lnTo>
                    <a:pt x="9454" y="157"/>
                  </a:lnTo>
                  <a:cubicBezTo>
                    <a:pt x="9457" y="657"/>
                    <a:pt x="9487" y="1050"/>
                    <a:pt x="9528" y="1050"/>
                  </a:cubicBezTo>
                  <a:cubicBezTo>
                    <a:pt x="9573" y="1050"/>
                    <a:pt x="9607" y="617"/>
                    <a:pt x="9607" y="79"/>
                  </a:cubicBezTo>
                  <a:lnTo>
                    <a:pt x="960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14;p46">
              <a:extLst>
                <a:ext uri="{FF2B5EF4-FFF2-40B4-BE49-F238E27FC236}">
                  <a16:creationId xmlns:a16="http://schemas.microsoft.com/office/drawing/2014/main" id="{9E525EFC-1322-4C30-B085-254957327BE7}"/>
                </a:ext>
              </a:extLst>
            </p:cNvPr>
            <p:cNvSpPr/>
            <p:nvPr/>
          </p:nvSpPr>
          <p:spPr>
            <a:xfrm>
              <a:off x="7290645" y="1769996"/>
              <a:ext cx="503348" cy="1359879"/>
            </a:xfrm>
            <a:custGeom>
              <a:avLst/>
              <a:gdLst/>
              <a:ahLst/>
              <a:cxnLst/>
              <a:rect l="l" t="t" r="r" b="b"/>
              <a:pathLst>
                <a:path w="3123" h="8450" extrusionOk="0">
                  <a:moveTo>
                    <a:pt x="0" y="1"/>
                  </a:moveTo>
                  <a:lnTo>
                    <a:pt x="0" y="8450"/>
                  </a:lnTo>
                  <a:lnTo>
                    <a:pt x="3122" y="8450"/>
                  </a:lnTo>
                  <a:lnTo>
                    <a:pt x="312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17;p46">
              <a:extLst>
                <a:ext uri="{FF2B5EF4-FFF2-40B4-BE49-F238E27FC236}">
                  <a16:creationId xmlns:a16="http://schemas.microsoft.com/office/drawing/2014/main" id="{A3460A1D-7A5B-47AE-AAE5-67A34DF05B10}"/>
                </a:ext>
              </a:extLst>
            </p:cNvPr>
            <p:cNvSpPr/>
            <p:nvPr/>
          </p:nvSpPr>
          <p:spPr>
            <a:xfrm>
              <a:off x="6631119" y="2218171"/>
              <a:ext cx="507043" cy="904557"/>
            </a:xfrm>
            <a:custGeom>
              <a:avLst/>
              <a:gdLst/>
              <a:ahLst/>
              <a:cxnLst/>
              <a:rect l="l" t="t" r="r" b="b"/>
              <a:pathLst>
                <a:path w="3127" h="2844" extrusionOk="0">
                  <a:moveTo>
                    <a:pt x="0" y="1"/>
                  </a:moveTo>
                  <a:lnTo>
                    <a:pt x="0" y="2843"/>
                  </a:lnTo>
                  <a:lnTo>
                    <a:pt x="3126" y="2843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18;p46">
              <a:extLst>
                <a:ext uri="{FF2B5EF4-FFF2-40B4-BE49-F238E27FC236}">
                  <a16:creationId xmlns:a16="http://schemas.microsoft.com/office/drawing/2014/main" id="{3965DAEC-DE13-4ACE-9817-CE226EE7BF8B}"/>
                </a:ext>
              </a:extLst>
            </p:cNvPr>
            <p:cNvSpPr/>
            <p:nvPr/>
          </p:nvSpPr>
          <p:spPr>
            <a:xfrm>
              <a:off x="7946476" y="2513187"/>
              <a:ext cx="503347" cy="622230"/>
            </a:xfrm>
            <a:custGeom>
              <a:avLst/>
              <a:gdLst/>
              <a:ahLst/>
              <a:cxnLst/>
              <a:rect l="l" t="t" r="r" b="b"/>
              <a:pathLst>
                <a:path w="3124" h="4636" extrusionOk="0">
                  <a:moveTo>
                    <a:pt x="1" y="0"/>
                  </a:moveTo>
                  <a:lnTo>
                    <a:pt x="1" y="4636"/>
                  </a:lnTo>
                  <a:lnTo>
                    <a:pt x="3124" y="4636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20;p46">
              <a:extLst>
                <a:ext uri="{FF2B5EF4-FFF2-40B4-BE49-F238E27FC236}">
                  <a16:creationId xmlns:a16="http://schemas.microsoft.com/office/drawing/2014/main" id="{0894D930-EC18-41B1-9A13-D4F55C7E582F}"/>
                </a:ext>
              </a:extLst>
            </p:cNvPr>
            <p:cNvSpPr/>
            <p:nvPr/>
          </p:nvSpPr>
          <p:spPr>
            <a:xfrm flipV="1">
              <a:off x="7280605" y="3191463"/>
              <a:ext cx="507044" cy="45719"/>
            </a:xfrm>
            <a:custGeom>
              <a:avLst/>
              <a:gdLst/>
              <a:ahLst/>
              <a:cxnLst/>
              <a:rect l="l" t="t" r="r" b="b"/>
              <a:pathLst>
                <a:path w="3378" h="252" extrusionOk="0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19" y="251"/>
                    <a:pt x="3378" y="195"/>
                    <a:pt x="3378" y="127"/>
                  </a:cubicBezTo>
                  <a:cubicBezTo>
                    <a:pt x="3378" y="57"/>
                    <a:pt x="2619" y="0"/>
                    <a:pt x="16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  <p:sp>
          <p:nvSpPr>
            <p:cNvPr id="23" name="Google Shape;3620;p46">
              <a:extLst>
                <a:ext uri="{FF2B5EF4-FFF2-40B4-BE49-F238E27FC236}">
                  <a16:creationId xmlns:a16="http://schemas.microsoft.com/office/drawing/2014/main" id="{5CA8E437-A331-451D-A4C3-86AB42DF9B56}"/>
                </a:ext>
              </a:extLst>
            </p:cNvPr>
            <p:cNvSpPr/>
            <p:nvPr/>
          </p:nvSpPr>
          <p:spPr>
            <a:xfrm flipV="1">
              <a:off x="6615489" y="3189147"/>
              <a:ext cx="539170" cy="45719"/>
            </a:xfrm>
            <a:custGeom>
              <a:avLst/>
              <a:gdLst/>
              <a:ahLst/>
              <a:cxnLst/>
              <a:rect l="l" t="t" r="r" b="b"/>
              <a:pathLst>
                <a:path w="3378" h="252" extrusionOk="0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19" y="251"/>
                    <a:pt x="3378" y="195"/>
                    <a:pt x="3378" y="127"/>
                  </a:cubicBezTo>
                  <a:cubicBezTo>
                    <a:pt x="3378" y="57"/>
                    <a:pt x="2619" y="0"/>
                    <a:pt x="16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20;p46">
              <a:extLst>
                <a:ext uri="{FF2B5EF4-FFF2-40B4-BE49-F238E27FC236}">
                  <a16:creationId xmlns:a16="http://schemas.microsoft.com/office/drawing/2014/main" id="{C122C7C9-23EB-44F7-B996-1919D1203624}"/>
                </a:ext>
              </a:extLst>
            </p:cNvPr>
            <p:cNvSpPr/>
            <p:nvPr/>
          </p:nvSpPr>
          <p:spPr>
            <a:xfrm flipV="1">
              <a:off x="7951182" y="3199974"/>
              <a:ext cx="507044" cy="45719"/>
            </a:xfrm>
            <a:custGeom>
              <a:avLst/>
              <a:gdLst/>
              <a:ahLst/>
              <a:cxnLst/>
              <a:rect l="l" t="t" r="r" b="b"/>
              <a:pathLst>
                <a:path w="3378" h="252" extrusionOk="0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19" y="251"/>
                    <a:pt x="3378" y="195"/>
                    <a:pt x="3378" y="127"/>
                  </a:cubicBezTo>
                  <a:cubicBezTo>
                    <a:pt x="3378" y="57"/>
                    <a:pt x="2619" y="0"/>
                    <a:pt x="16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338A069-BA2F-4BD6-BF7B-DA81BAE40213}"/>
                </a:ext>
              </a:extLst>
            </p:cNvPr>
            <p:cNvSpPr txBox="1"/>
            <p:nvPr/>
          </p:nvSpPr>
          <p:spPr>
            <a:xfrm>
              <a:off x="7302094" y="1801052"/>
              <a:ext cx="510385" cy="232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FFFF"/>
                  </a:solidFill>
                  <a:latin typeface="Anaheim" panose="020B0604020202020204" charset="0"/>
                </a:rPr>
                <a:t>357.197</a:t>
              </a:r>
              <a:r>
                <a:rPr lang="en-US" sz="1200" dirty="0">
                  <a:solidFill>
                    <a:srgbClr val="FFFFFF"/>
                  </a:solidFill>
                </a:rPr>
                <a:t> </a:t>
              </a:r>
              <a:endParaRPr lang="en-ID" sz="1200" dirty="0">
                <a:solidFill>
                  <a:srgbClr val="FFFFFF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EA778D-A1EE-4134-A469-8CCF823519E4}"/>
                </a:ext>
              </a:extLst>
            </p:cNvPr>
            <p:cNvSpPr txBox="1"/>
            <p:nvPr/>
          </p:nvSpPr>
          <p:spPr>
            <a:xfrm>
              <a:off x="7954879" y="2546224"/>
              <a:ext cx="503347" cy="228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100" dirty="0">
                  <a:solidFill>
                    <a:srgbClr val="FFFFFF"/>
                  </a:solidFill>
                  <a:latin typeface="Anaheim" panose="020B0604020202020204" charset="0"/>
                </a:rPr>
                <a:t>336.652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E399E8-AED5-4C1D-A628-DE0C4B94EBB0}"/>
                </a:ext>
              </a:extLst>
            </p:cNvPr>
            <p:cNvSpPr txBox="1"/>
            <p:nvPr/>
          </p:nvSpPr>
          <p:spPr>
            <a:xfrm>
              <a:off x="6710548" y="3243871"/>
              <a:ext cx="344593" cy="212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050" dirty="0">
                  <a:latin typeface="Anaheim" panose="020B0604020202020204" charset="0"/>
                </a:rPr>
                <a:t>2015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E2EEC9-BDF0-4499-B083-E5246B1AB118}"/>
                </a:ext>
              </a:extLst>
            </p:cNvPr>
            <p:cNvSpPr txBox="1"/>
            <p:nvPr/>
          </p:nvSpPr>
          <p:spPr>
            <a:xfrm>
              <a:off x="7379775" y="3245385"/>
              <a:ext cx="344593" cy="212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050" dirty="0">
                  <a:latin typeface="Anaheim" panose="020B0604020202020204" charset="0"/>
                </a:rPr>
                <a:t>2016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7B30AB3-C2B4-4AA7-99BD-9632454B4F58}"/>
                </a:ext>
              </a:extLst>
            </p:cNvPr>
            <p:cNvSpPr txBox="1"/>
            <p:nvPr/>
          </p:nvSpPr>
          <p:spPr>
            <a:xfrm>
              <a:off x="8029041" y="3243871"/>
              <a:ext cx="338216" cy="212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050" dirty="0">
                  <a:latin typeface="Anaheim" panose="020B0604020202020204" charset="0"/>
                </a:rPr>
                <a:t>2017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B08074-7CC7-4A44-9DCA-D26E055D7D29}"/>
                </a:ext>
              </a:extLst>
            </p:cNvPr>
            <p:cNvSpPr txBox="1"/>
            <p:nvPr/>
          </p:nvSpPr>
          <p:spPr>
            <a:xfrm>
              <a:off x="6615055" y="2252679"/>
              <a:ext cx="539170" cy="219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FFFF"/>
                  </a:solidFill>
                  <a:latin typeface="Anaheim" panose="020B0604020202020204" charset="0"/>
                </a:rPr>
                <a:t>352.936</a:t>
              </a:r>
              <a:endParaRPr lang="en-ID" sz="1100" dirty="0">
                <a:solidFill>
                  <a:srgbClr val="FFFFFF"/>
                </a:solidFill>
                <a:latin typeface="Anaheim" panose="020B0604020202020204" charset="0"/>
              </a:endParaRPr>
            </a:p>
          </p:txBody>
        </p:sp>
      </p:grpSp>
      <p:sp>
        <p:nvSpPr>
          <p:cNvPr id="32" name="Subtitle 4">
            <a:extLst>
              <a:ext uri="{FF2B5EF4-FFF2-40B4-BE49-F238E27FC236}">
                <a16:creationId xmlns:a16="http://schemas.microsoft.com/office/drawing/2014/main" id="{30402C8F-C1EA-43AC-AF18-519824FA0888}"/>
              </a:ext>
            </a:extLst>
          </p:cNvPr>
          <p:cNvSpPr txBox="1">
            <a:spLocks/>
          </p:cNvSpPr>
          <p:nvPr/>
        </p:nvSpPr>
        <p:spPr>
          <a:xfrm flipH="1">
            <a:off x="511310" y="2564423"/>
            <a:ext cx="4608589" cy="80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>
              <a:buFont typeface="+mj-lt"/>
              <a:buAutoNum type="arabicPeriod" startAt="2"/>
            </a:pPr>
            <a:r>
              <a:rPr lang="en-ID" sz="1400" dirty="0" err="1"/>
              <a:t>Harus</a:t>
            </a:r>
            <a:r>
              <a:rPr lang="en-ID" sz="1400" dirty="0"/>
              <a:t> </a:t>
            </a:r>
            <a:r>
              <a:rPr lang="en-ID" sz="1400" dirty="0" err="1"/>
              <a:t>membaca</a:t>
            </a:r>
            <a:r>
              <a:rPr lang="en-ID" sz="1400" dirty="0"/>
              <a:t> </a:t>
            </a:r>
            <a:r>
              <a:rPr lang="en-ID" sz="1400" dirty="0" err="1"/>
              <a:t>keseluruhan</a:t>
            </a:r>
            <a:r>
              <a:rPr lang="en-ID" sz="1400" dirty="0"/>
              <a:t> </a:t>
            </a:r>
            <a:r>
              <a:rPr lang="en-ID" sz="1400" dirty="0" err="1"/>
              <a:t>dokumen</a:t>
            </a:r>
            <a:r>
              <a:rPr lang="en-ID" sz="1400" dirty="0"/>
              <a:t> </a:t>
            </a:r>
            <a:r>
              <a:rPr lang="en-ID" sz="1400" dirty="0" err="1"/>
              <a:t>dimana</a:t>
            </a:r>
            <a:r>
              <a:rPr lang="en-ID" sz="1400" dirty="0"/>
              <a:t>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memerlukan</a:t>
            </a:r>
            <a:r>
              <a:rPr lang="en-ID" sz="1400" dirty="0"/>
              <a:t> </a:t>
            </a:r>
            <a:r>
              <a:rPr lang="en-ID" sz="1400" dirty="0" err="1"/>
              <a:t>waktu</a:t>
            </a:r>
            <a:r>
              <a:rPr lang="en-ID" sz="1400" dirty="0"/>
              <a:t> yang </a:t>
            </a:r>
            <a:r>
              <a:rPr lang="en-ID" sz="1400" dirty="0" err="1"/>
              <a:t>cukup</a:t>
            </a:r>
            <a:r>
              <a:rPr lang="en-ID" sz="1400" dirty="0"/>
              <a:t> lama.</a:t>
            </a:r>
          </a:p>
          <a:p>
            <a:pPr>
              <a:buFont typeface="+mj-lt"/>
              <a:buAutoNum type="arabicPeriod" startAt="2"/>
            </a:pPr>
            <a:endParaRPr lang="en-ID" sz="1400" dirty="0"/>
          </a:p>
          <a:p>
            <a:pPr marL="152400" indent="0">
              <a:buNone/>
            </a:pPr>
            <a:endParaRPr lang="en-ID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3FCBB83-7BAC-48B2-B931-9688291D2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225"/>
            <a:ext cx="9167529" cy="4961050"/>
          </a:xfrm>
          <a:prstGeom prst="rect">
            <a:avLst/>
          </a:prstGeom>
        </p:spPr>
      </p:pic>
      <p:sp>
        <p:nvSpPr>
          <p:cNvPr id="20" name="Google Shape;418;p25">
            <a:extLst>
              <a:ext uri="{FF2B5EF4-FFF2-40B4-BE49-F238E27FC236}">
                <a16:creationId xmlns:a16="http://schemas.microsoft.com/office/drawing/2014/main" id="{2B3C78E2-947E-4E8C-8C8B-B9FEC2955374}"/>
              </a:ext>
            </a:extLst>
          </p:cNvPr>
          <p:cNvSpPr txBox="1">
            <a:spLocks/>
          </p:cNvSpPr>
          <p:nvPr/>
        </p:nvSpPr>
        <p:spPr>
          <a:xfrm>
            <a:off x="1251955" y="46372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tabLst/>
              <a:defRPr/>
            </a:pPr>
            <a:r>
              <a:rPr kumimoji="0" lang="en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taatliches"/>
                <a:sym typeface="Staatliches"/>
              </a:rPr>
              <a:t>Rumusan</a:t>
            </a:r>
            <a:r>
              <a:rPr kumimoji="0" lang="en-ID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taatliches"/>
                <a:sym typeface="Staatliches"/>
              </a:rPr>
              <a:t> </a:t>
            </a:r>
            <a:r>
              <a:rPr kumimoji="0" lang="en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taatliches"/>
                <a:sym typeface="Staatliches"/>
              </a:rPr>
              <a:t>Masalah</a:t>
            </a:r>
            <a:endParaRPr kumimoji="0" lang="en-ID" sz="2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Staatliches"/>
              <a:sym typeface="Staatliches"/>
            </a:endParaRPr>
          </a:p>
        </p:txBody>
      </p:sp>
      <p:sp>
        <p:nvSpPr>
          <p:cNvPr id="2437" name="Google Shape;2437;p39"/>
          <p:cNvSpPr/>
          <p:nvPr/>
        </p:nvSpPr>
        <p:spPr>
          <a:xfrm>
            <a:off x="736225" y="2739173"/>
            <a:ext cx="1996500" cy="19287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39"/>
          <p:cNvSpPr/>
          <p:nvPr/>
        </p:nvSpPr>
        <p:spPr>
          <a:xfrm>
            <a:off x="819350" y="2636700"/>
            <a:ext cx="1996500" cy="1928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39"/>
          <p:cNvSpPr/>
          <p:nvPr/>
        </p:nvSpPr>
        <p:spPr>
          <a:xfrm>
            <a:off x="98" y="4048798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cxnSp>
        <p:nvCxnSpPr>
          <p:cNvPr id="2442" name="Google Shape;2442;p39"/>
          <p:cNvCxnSpPr>
            <a:stCxn id="2441" idx="2"/>
            <a:endCxn id="2438" idx="0"/>
          </p:cNvCxnSpPr>
          <p:nvPr/>
        </p:nvCxnSpPr>
        <p:spPr>
          <a:xfrm>
            <a:off x="1817675" y="2374925"/>
            <a:ext cx="0" cy="2619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3" name="Google Shape;2443;p39"/>
          <p:cNvSpPr/>
          <p:nvPr/>
        </p:nvSpPr>
        <p:spPr>
          <a:xfrm>
            <a:off x="3490625" y="2739173"/>
            <a:ext cx="1996500" cy="19287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4" name="Google Shape;2444;p39"/>
          <p:cNvSpPr/>
          <p:nvPr/>
        </p:nvSpPr>
        <p:spPr>
          <a:xfrm>
            <a:off x="3573750" y="2636700"/>
            <a:ext cx="1996500" cy="1928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45" name="Google Shape;2445;p39"/>
          <p:cNvCxnSpPr>
            <a:stCxn id="2446" idx="2"/>
            <a:endCxn id="2444" idx="0"/>
          </p:cNvCxnSpPr>
          <p:nvPr/>
        </p:nvCxnSpPr>
        <p:spPr>
          <a:xfrm>
            <a:off x="4572000" y="2374800"/>
            <a:ext cx="0" cy="2619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7" name="Google Shape;2447;p39"/>
          <p:cNvSpPr/>
          <p:nvPr/>
        </p:nvSpPr>
        <p:spPr>
          <a:xfrm>
            <a:off x="6245025" y="2739173"/>
            <a:ext cx="1996500" cy="19287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8" name="Google Shape;2448;p39"/>
          <p:cNvSpPr/>
          <p:nvPr/>
        </p:nvSpPr>
        <p:spPr>
          <a:xfrm>
            <a:off x="6328150" y="2636700"/>
            <a:ext cx="1996500" cy="1928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49" name="Google Shape;2449;p39"/>
          <p:cNvCxnSpPr>
            <a:stCxn id="2450" idx="2"/>
            <a:endCxn id="2448" idx="0"/>
          </p:cNvCxnSpPr>
          <p:nvPr/>
        </p:nvCxnSpPr>
        <p:spPr>
          <a:xfrm>
            <a:off x="7326400" y="2374800"/>
            <a:ext cx="0" cy="2619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427;p26">
            <a:extLst>
              <a:ext uri="{FF2B5EF4-FFF2-40B4-BE49-F238E27FC236}">
                <a16:creationId xmlns:a16="http://schemas.microsoft.com/office/drawing/2014/main" id="{86DC58E9-E7B8-440C-9811-2C0D1F89A86B}"/>
              </a:ext>
            </a:extLst>
          </p:cNvPr>
          <p:cNvSpPr/>
          <p:nvPr/>
        </p:nvSpPr>
        <p:spPr>
          <a:xfrm>
            <a:off x="1513850" y="1696798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4" name="Google Shape;2454;p39"/>
          <p:cNvSpPr txBox="1">
            <a:spLocks noGrp="1"/>
          </p:cNvSpPr>
          <p:nvPr>
            <p:ph type="subTitle" idx="5"/>
          </p:nvPr>
        </p:nvSpPr>
        <p:spPr>
          <a:xfrm>
            <a:off x="6406784" y="2703245"/>
            <a:ext cx="18279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388" lvl="0" indent="0">
              <a:tabLst>
                <a:tab pos="179388" algn="l"/>
              </a:tabLst>
            </a:pPr>
            <a:r>
              <a:rPr lang="en-US" sz="1400" dirty="0" err="1"/>
              <a:t>Bagaimanakah</a:t>
            </a:r>
            <a:r>
              <a:rPr lang="en-US" sz="1400" dirty="0"/>
              <a:t> </a:t>
            </a:r>
            <a:r>
              <a:rPr lang="en-US" sz="1400" dirty="0" err="1"/>
              <a:t>pengujian</a:t>
            </a:r>
            <a:r>
              <a:rPr lang="en-US" sz="1400" dirty="0"/>
              <a:t> yang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mengukur</a:t>
            </a:r>
            <a:r>
              <a:rPr lang="en-US" sz="1400" dirty="0"/>
              <a:t> </a:t>
            </a:r>
            <a:r>
              <a:rPr lang="en-US" sz="1400" dirty="0" err="1"/>
              <a:t>akurasi</a:t>
            </a:r>
            <a:r>
              <a:rPr lang="en-US" sz="1400" dirty="0"/>
              <a:t> </a:t>
            </a:r>
            <a:r>
              <a:rPr lang="en-US" sz="1400" dirty="0" err="1"/>
              <a:t>peringkasan</a:t>
            </a:r>
            <a:r>
              <a:rPr lang="en-US" sz="1400" dirty="0"/>
              <a:t> </a:t>
            </a:r>
            <a:r>
              <a:rPr lang="en-US" sz="1400" dirty="0" err="1"/>
              <a:t>dokumen</a:t>
            </a:r>
            <a:r>
              <a:rPr lang="en-US" sz="1400" dirty="0"/>
              <a:t> </a:t>
            </a:r>
            <a:r>
              <a:rPr lang="en-US" sz="1400" dirty="0" err="1"/>
              <a:t>otomatis</a:t>
            </a:r>
            <a:r>
              <a:rPr lang="en-US" sz="1400" dirty="0"/>
              <a:t>.</a:t>
            </a:r>
            <a:endParaRPr lang="en-ID" sz="1400" dirty="0"/>
          </a:p>
        </p:txBody>
      </p:sp>
      <p:sp>
        <p:nvSpPr>
          <p:cNvPr id="2441" name="Google Shape;2441;p39"/>
          <p:cNvSpPr txBox="1">
            <a:spLocks noGrp="1"/>
          </p:cNvSpPr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rgbClr val="434343"/>
                </a:solidFill>
              </a:rPr>
              <a:t>1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6" name="Google Shape;427;p26">
            <a:extLst>
              <a:ext uri="{FF2B5EF4-FFF2-40B4-BE49-F238E27FC236}">
                <a16:creationId xmlns:a16="http://schemas.microsoft.com/office/drawing/2014/main" id="{5F5B55D0-9D8B-45B7-9E27-0E7D4263FCE3}"/>
              </a:ext>
            </a:extLst>
          </p:cNvPr>
          <p:cNvSpPr/>
          <p:nvPr/>
        </p:nvSpPr>
        <p:spPr>
          <a:xfrm>
            <a:off x="4268250" y="1686113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1" name="Google Shape;2451;p39"/>
          <p:cNvSpPr txBox="1">
            <a:spLocks noGrp="1"/>
          </p:cNvSpPr>
          <p:nvPr>
            <p:ph type="ctrTitle" idx="2"/>
          </p:nvPr>
        </p:nvSpPr>
        <p:spPr>
          <a:xfrm>
            <a:off x="3860651" y="1582025"/>
            <a:ext cx="1429500" cy="7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27" name="Google Shape;427;p26">
            <a:extLst>
              <a:ext uri="{FF2B5EF4-FFF2-40B4-BE49-F238E27FC236}">
                <a16:creationId xmlns:a16="http://schemas.microsoft.com/office/drawing/2014/main" id="{ABEAD682-50E4-4BA2-8D76-31C611A53159}"/>
              </a:ext>
            </a:extLst>
          </p:cNvPr>
          <p:cNvSpPr/>
          <p:nvPr/>
        </p:nvSpPr>
        <p:spPr>
          <a:xfrm>
            <a:off x="7022650" y="1686107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3" name="Google Shape;2453;p39"/>
          <p:cNvSpPr txBox="1">
            <a:spLocks noGrp="1"/>
          </p:cNvSpPr>
          <p:nvPr>
            <p:ph type="ctrTitle" idx="4"/>
          </p:nvPr>
        </p:nvSpPr>
        <p:spPr>
          <a:xfrm>
            <a:off x="6605984" y="1582025"/>
            <a:ext cx="1429500" cy="7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28" name="Google Shape;2452;p39">
            <a:extLst>
              <a:ext uri="{FF2B5EF4-FFF2-40B4-BE49-F238E27FC236}">
                <a16:creationId xmlns:a16="http://schemas.microsoft.com/office/drawing/2014/main" id="{AA27E57E-6F6F-4626-8933-1441205614DC}"/>
              </a:ext>
            </a:extLst>
          </p:cNvPr>
          <p:cNvSpPr txBox="1">
            <a:spLocks/>
          </p:cNvSpPr>
          <p:nvPr/>
        </p:nvSpPr>
        <p:spPr>
          <a:xfrm>
            <a:off x="816220" y="2676663"/>
            <a:ext cx="2012368" cy="16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720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85725" indent="-11113"/>
            <a:r>
              <a:rPr lang="en-ID" sz="1400" dirty="0" err="1"/>
              <a:t>Bagaimanakah</a:t>
            </a:r>
            <a:r>
              <a:rPr lang="en-ID" sz="1400" dirty="0"/>
              <a:t> </a:t>
            </a:r>
            <a:r>
              <a:rPr lang="en-ID" sz="1400" dirty="0" err="1"/>
              <a:t>membaca</a:t>
            </a:r>
            <a:r>
              <a:rPr lang="en-ID" sz="1400" dirty="0"/>
              <a:t> dan </a:t>
            </a:r>
            <a:r>
              <a:rPr lang="en-ID" sz="1400" dirty="0" err="1"/>
              <a:t>mengubah</a:t>
            </a:r>
            <a:r>
              <a:rPr lang="en-ID" sz="1400" dirty="0"/>
              <a:t> </a:t>
            </a:r>
            <a:r>
              <a:rPr lang="en-ID" sz="1400" dirty="0" err="1"/>
              <a:t>dokumen</a:t>
            </a:r>
            <a:r>
              <a:rPr lang="en-ID" sz="1400" dirty="0"/>
              <a:t> </a:t>
            </a:r>
            <a:r>
              <a:rPr lang="en-ID" sz="1400" dirty="0" err="1"/>
              <a:t>hukum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format pdf </a:t>
            </a:r>
            <a:r>
              <a:rPr lang="en-ID" sz="1400" dirty="0" err="1"/>
              <a:t>ke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teks</a:t>
            </a:r>
            <a:r>
              <a:rPr lang="en-ID" sz="1400" dirty="0"/>
              <a:t> yang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diolah</a:t>
            </a:r>
            <a:r>
              <a:rPr lang="en-ID" sz="1400" dirty="0"/>
              <a:t> oleh </a:t>
            </a:r>
            <a:r>
              <a:rPr lang="en-ID" sz="1400" dirty="0" err="1"/>
              <a:t>sistem</a:t>
            </a:r>
            <a:r>
              <a:rPr lang="en-ID" sz="1400" dirty="0"/>
              <a:t> </a:t>
            </a:r>
            <a:r>
              <a:rPr lang="en-ID" sz="1400" dirty="0" err="1"/>
              <a:t>peringkasan</a:t>
            </a:r>
            <a:r>
              <a:rPr lang="en-ID" sz="1400" dirty="0"/>
              <a:t> </a:t>
            </a:r>
            <a:r>
              <a:rPr lang="en-ID" sz="1400" dirty="0" err="1"/>
              <a:t>otomatis</a:t>
            </a:r>
            <a:r>
              <a:rPr lang="en-ID" sz="1400" dirty="0"/>
              <a:t>.</a:t>
            </a:r>
          </a:p>
        </p:txBody>
      </p:sp>
      <p:sp>
        <p:nvSpPr>
          <p:cNvPr id="2439" name="Google Shape;2439;p39"/>
          <p:cNvSpPr txBox="1">
            <a:spLocks noGrp="1"/>
          </p:cNvSpPr>
          <p:nvPr>
            <p:ph type="subTitle" idx="1"/>
          </p:nvPr>
        </p:nvSpPr>
        <p:spPr>
          <a:xfrm>
            <a:off x="3635200" y="2714371"/>
            <a:ext cx="18279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5725" lvl="0" indent="-11113"/>
            <a:r>
              <a:rPr lang="en-ID" sz="1400" dirty="0"/>
              <a:t>B</a:t>
            </a:r>
            <a:r>
              <a:rPr lang="id-ID" sz="1400" dirty="0"/>
              <a:t>agaimanakah</a:t>
            </a:r>
            <a:r>
              <a:rPr lang="en-ID" sz="1400" dirty="0"/>
              <a:t> </a:t>
            </a:r>
            <a:r>
              <a:rPr lang="id-ID" sz="1400" dirty="0"/>
              <a:t>pengimplementasian metode LSA (</a:t>
            </a:r>
            <a:r>
              <a:rPr lang="id-ID" sz="1400" i="1" dirty="0"/>
              <a:t>Latent Semantic Analysis</a:t>
            </a:r>
            <a:r>
              <a:rPr lang="id-ID" sz="1400" dirty="0"/>
              <a:t>) pada</a:t>
            </a:r>
            <a:r>
              <a:rPr lang="id-ID" sz="1400" b="1" dirty="0"/>
              <a:t> </a:t>
            </a:r>
            <a:r>
              <a:rPr lang="id-ID" sz="1400" dirty="0"/>
              <a:t>peringkasan dokumen hukum</a:t>
            </a:r>
            <a:r>
              <a:rPr lang="id-ID" dirty="0"/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0" name="Google Shape;2460;p40"/>
          <p:cNvGrpSpPr/>
          <p:nvPr/>
        </p:nvGrpSpPr>
        <p:grpSpPr>
          <a:xfrm>
            <a:off x="1139651" y="2229074"/>
            <a:ext cx="6806471" cy="488223"/>
            <a:chOff x="6974992" y="1394136"/>
            <a:chExt cx="596881" cy="630607"/>
          </a:xfrm>
        </p:grpSpPr>
        <p:sp>
          <p:nvSpPr>
            <p:cNvPr id="2461" name="Google Shape;2461;p40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2" name="Google Shape;2462;p40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3" name="Google Shape;2463;p40"/>
          <p:cNvGrpSpPr/>
          <p:nvPr/>
        </p:nvGrpSpPr>
        <p:grpSpPr>
          <a:xfrm>
            <a:off x="1634703" y="2866367"/>
            <a:ext cx="5932821" cy="772918"/>
            <a:chOff x="6974992" y="1394136"/>
            <a:chExt cx="596881" cy="630607"/>
          </a:xfrm>
        </p:grpSpPr>
        <p:sp>
          <p:nvSpPr>
            <p:cNvPr id="2464" name="Google Shape;2464;p40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5" name="Google Shape;2465;p40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6" name="Google Shape;2466;p40"/>
          <p:cNvGrpSpPr/>
          <p:nvPr/>
        </p:nvGrpSpPr>
        <p:grpSpPr>
          <a:xfrm>
            <a:off x="639563" y="935657"/>
            <a:ext cx="7979508" cy="1175641"/>
            <a:chOff x="6974992" y="1394136"/>
            <a:chExt cx="596881" cy="630607"/>
          </a:xfrm>
        </p:grpSpPr>
        <p:sp>
          <p:nvSpPr>
            <p:cNvPr id="2467" name="Google Shape;2467;p40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0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9" name="Google Shape;2469;p40"/>
          <p:cNvSpPr/>
          <p:nvPr/>
        </p:nvSpPr>
        <p:spPr>
          <a:xfrm>
            <a:off x="98" y="4048798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73" name="Google Shape;2473;p40"/>
          <p:cNvSpPr txBox="1">
            <a:spLocks noGrp="1"/>
          </p:cNvSpPr>
          <p:nvPr>
            <p:ph type="title"/>
          </p:nvPr>
        </p:nvSpPr>
        <p:spPr>
          <a:xfrm>
            <a:off x="1184878" y="1325831"/>
            <a:ext cx="6735407" cy="7285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d-ID" sz="1800" dirty="0">
                <a:latin typeface="Anaheim" panose="020B0604020202020204" charset="0"/>
              </a:rPr>
              <a:t>Data yang digunakan berupa </a:t>
            </a:r>
            <a:r>
              <a:rPr lang="en-ID" sz="1800" dirty="0" err="1">
                <a:latin typeface="Anaheim" panose="020B0604020202020204" charset="0"/>
              </a:rPr>
              <a:t>dokumen</a:t>
            </a:r>
            <a:r>
              <a:rPr lang="en-ID" sz="1800" dirty="0">
                <a:latin typeface="Anaheim" panose="020B0604020202020204" charset="0"/>
              </a:rPr>
              <a:t> </a:t>
            </a:r>
            <a:r>
              <a:rPr lang="en-ID" sz="1800" dirty="0" err="1">
                <a:latin typeface="Anaheim" panose="020B0604020202020204" charset="0"/>
              </a:rPr>
              <a:t>hukum</a:t>
            </a:r>
            <a:r>
              <a:rPr lang="en-ID" sz="1800" dirty="0">
                <a:latin typeface="Anaheim" panose="020B0604020202020204" charset="0"/>
              </a:rPr>
              <a:t> </a:t>
            </a:r>
            <a:r>
              <a:rPr lang="en-ID" sz="1800" dirty="0" err="1">
                <a:latin typeface="Anaheim" panose="020B0604020202020204" charset="0"/>
              </a:rPr>
              <a:t>pembelaan</a:t>
            </a:r>
            <a:r>
              <a:rPr lang="en-ID" sz="1800" dirty="0">
                <a:latin typeface="Anaheim" panose="020B0604020202020204" charset="0"/>
              </a:rPr>
              <a:t> </a:t>
            </a:r>
            <a:r>
              <a:rPr lang="en-ID" sz="1800" dirty="0" err="1">
                <a:latin typeface="Anaheim" panose="020B0604020202020204" charset="0"/>
              </a:rPr>
              <a:t>kasus</a:t>
            </a:r>
            <a:r>
              <a:rPr lang="id-ID" sz="1800" dirty="0">
                <a:latin typeface="Anaheim" panose="020B0604020202020204" charset="0"/>
              </a:rPr>
              <a:t> pada </a:t>
            </a:r>
            <a:r>
              <a:rPr lang="en-ID" sz="1800" dirty="0">
                <a:latin typeface="Anaheim" panose="020B0604020202020204" charset="0"/>
              </a:rPr>
              <a:t>Kantor </a:t>
            </a:r>
            <a:r>
              <a:rPr lang="en-ID" sz="1800" dirty="0" err="1">
                <a:latin typeface="Anaheim" panose="020B0604020202020204" charset="0"/>
              </a:rPr>
              <a:t>Advokat</a:t>
            </a:r>
            <a:r>
              <a:rPr lang="en-ID" sz="1800" dirty="0">
                <a:latin typeface="Anaheim" panose="020B0604020202020204" charset="0"/>
              </a:rPr>
              <a:t> Ahmad Riyadh Umar </a:t>
            </a:r>
            <a:r>
              <a:rPr lang="en-ID" sz="1800" dirty="0" err="1">
                <a:latin typeface="Anaheim" panose="020B0604020202020204" charset="0"/>
              </a:rPr>
              <a:t>Balhmar</a:t>
            </a:r>
            <a:r>
              <a:rPr lang="en-ID" sz="1800" dirty="0">
                <a:latin typeface="Anaheim" panose="020B0604020202020204" charset="0"/>
              </a:rPr>
              <a:t>, Surabaya, </a:t>
            </a:r>
            <a:r>
              <a:rPr lang="en-ID" sz="1800" dirty="0" err="1">
                <a:latin typeface="Anaheim" panose="020B0604020202020204" charset="0"/>
              </a:rPr>
              <a:t>Jawa</a:t>
            </a:r>
            <a:r>
              <a:rPr lang="en-ID" sz="1800" dirty="0">
                <a:latin typeface="Anaheim" panose="020B0604020202020204" charset="0"/>
              </a:rPr>
              <a:t> Timur, Indonesia.</a:t>
            </a:r>
            <a:endParaRPr sz="1100" dirty="0">
              <a:latin typeface="Anaheim" panose="020B0604020202020204" charset="0"/>
            </a:endParaRPr>
          </a:p>
        </p:txBody>
      </p:sp>
      <p:sp>
        <p:nvSpPr>
          <p:cNvPr id="2474" name="Google Shape;2474;p40"/>
          <p:cNvSpPr txBox="1">
            <a:spLocks noGrp="1"/>
          </p:cNvSpPr>
          <p:nvPr>
            <p:ph type="title" idx="4"/>
          </p:nvPr>
        </p:nvSpPr>
        <p:spPr>
          <a:xfrm>
            <a:off x="1855484" y="2951383"/>
            <a:ext cx="5453001" cy="6591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dirty="0" err="1">
                <a:latin typeface="Anaheim" panose="020B0604020202020204" charset="0"/>
              </a:rPr>
              <a:t>Bagian</a:t>
            </a:r>
            <a:r>
              <a:rPr lang="en-US" sz="1800" dirty="0">
                <a:latin typeface="Anaheim" panose="020B0604020202020204" charset="0"/>
              </a:rPr>
              <a:t> yang </a:t>
            </a:r>
            <a:r>
              <a:rPr lang="en-US" sz="1800" dirty="0" err="1">
                <a:latin typeface="Anaheim" panose="020B0604020202020204" charset="0"/>
              </a:rPr>
              <a:t>digunakan</a:t>
            </a:r>
            <a:r>
              <a:rPr lang="en-US" sz="1800" dirty="0">
                <a:latin typeface="Anaheim" panose="020B0604020202020204" charset="0"/>
              </a:rPr>
              <a:t> </a:t>
            </a:r>
            <a:r>
              <a:rPr lang="en-US" sz="1800" dirty="0" err="1">
                <a:latin typeface="Anaheim" panose="020B0604020202020204" charset="0"/>
              </a:rPr>
              <a:t>untuk</a:t>
            </a:r>
            <a:r>
              <a:rPr lang="en-US" sz="1800" dirty="0">
                <a:latin typeface="Anaheim" panose="020B0604020202020204" charset="0"/>
              </a:rPr>
              <a:t> </a:t>
            </a:r>
            <a:r>
              <a:rPr lang="en-US" sz="1800" dirty="0" err="1">
                <a:latin typeface="Anaheim" panose="020B0604020202020204" charset="0"/>
              </a:rPr>
              <a:t>peringkasan</a:t>
            </a:r>
            <a:r>
              <a:rPr lang="en-US" sz="1800" dirty="0">
                <a:latin typeface="Anaheim" panose="020B0604020202020204" charset="0"/>
              </a:rPr>
              <a:t> </a:t>
            </a:r>
            <a:r>
              <a:rPr lang="en-US" sz="1800" dirty="0" err="1">
                <a:latin typeface="Anaheim" panose="020B0604020202020204" charset="0"/>
              </a:rPr>
              <a:t>yaitu</a:t>
            </a:r>
            <a:r>
              <a:rPr lang="en-US" sz="1800" dirty="0">
                <a:latin typeface="Anaheim" panose="020B0604020202020204" charset="0"/>
              </a:rPr>
              <a:t> pada </a:t>
            </a:r>
            <a:r>
              <a:rPr lang="en-US" sz="1800" dirty="0" err="1">
                <a:latin typeface="Anaheim" panose="020B0604020202020204" charset="0"/>
              </a:rPr>
              <a:t>pendahuluan</a:t>
            </a:r>
            <a:r>
              <a:rPr lang="en-US" sz="1800" dirty="0">
                <a:latin typeface="Anaheim" panose="020B0604020202020204" charset="0"/>
              </a:rPr>
              <a:t>.</a:t>
            </a:r>
            <a:endParaRPr lang="en-ID" sz="1800" dirty="0">
              <a:latin typeface="Anaheim" panose="020B0604020202020204" charset="0"/>
            </a:endParaRPr>
          </a:p>
        </p:txBody>
      </p:sp>
      <p:sp>
        <p:nvSpPr>
          <p:cNvPr id="2475" name="Google Shape;2475;p40"/>
          <p:cNvSpPr txBox="1">
            <a:spLocks noGrp="1"/>
          </p:cNvSpPr>
          <p:nvPr>
            <p:ph type="title" idx="5"/>
          </p:nvPr>
        </p:nvSpPr>
        <p:spPr>
          <a:xfrm>
            <a:off x="2533365" y="2249132"/>
            <a:ext cx="4077266" cy="4686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dirty="0" err="1">
                <a:latin typeface="Anaheim" panose="020B0604020202020204" charset="0"/>
              </a:rPr>
              <a:t>Dokumen</a:t>
            </a:r>
            <a:r>
              <a:rPr lang="en-US" sz="1800" dirty="0">
                <a:latin typeface="Anaheim" panose="020B0604020202020204" charset="0"/>
              </a:rPr>
              <a:t> yang </a:t>
            </a:r>
            <a:r>
              <a:rPr lang="en-US" sz="1800" dirty="0" err="1">
                <a:latin typeface="Anaheim" panose="020B0604020202020204" charset="0"/>
              </a:rPr>
              <a:t>diringkas</a:t>
            </a:r>
            <a:r>
              <a:rPr lang="en-US" sz="1800" dirty="0">
                <a:latin typeface="Anaheim" panose="020B0604020202020204" charset="0"/>
              </a:rPr>
              <a:t> </a:t>
            </a:r>
            <a:r>
              <a:rPr lang="en-US" sz="1800" dirty="0" err="1">
                <a:latin typeface="Anaheim" panose="020B0604020202020204" charset="0"/>
              </a:rPr>
              <a:t>berformat</a:t>
            </a:r>
            <a:r>
              <a:rPr lang="en-US" sz="1800" dirty="0">
                <a:latin typeface="Anaheim" panose="020B0604020202020204" charset="0"/>
              </a:rPr>
              <a:t> pdf.</a:t>
            </a:r>
            <a:endParaRPr sz="1800" dirty="0">
              <a:latin typeface="Anaheim" panose="020B0604020202020204" charset="0"/>
            </a:endParaRPr>
          </a:p>
        </p:txBody>
      </p:sp>
      <p:sp>
        <p:nvSpPr>
          <p:cNvPr id="18" name="Google Shape;418;p25">
            <a:extLst>
              <a:ext uri="{FF2B5EF4-FFF2-40B4-BE49-F238E27FC236}">
                <a16:creationId xmlns:a16="http://schemas.microsoft.com/office/drawing/2014/main" id="{A70C9A32-9CDB-4C62-A89E-5C5AAC094B2F}"/>
              </a:ext>
            </a:extLst>
          </p:cNvPr>
          <p:cNvSpPr txBox="1">
            <a:spLocks/>
          </p:cNvSpPr>
          <p:nvPr/>
        </p:nvSpPr>
        <p:spPr>
          <a:xfrm>
            <a:off x="2974650" y="233892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Staatliches"/>
              <a:buNone/>
              <a:defRPr sz="36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ID" sz="2400" dirty="0"/>
              <a:t>Batasan </a:t>
            </a:r>
            <a:r>
              <a:rPr lang="en-ID" sz="2400" dirty="0" err="1"/>
              <a:t>Masalah</a:t>
            </a:r>
            <a:endParaRPr lang="en-ID" sz="2400" dirty="0"/>
          </a:p>
        </p:txBody>
      </p:sp>
      <p:grpSp>
        <p:nvGrpSpPr>
          <p:cNvPr id="26" name="Google Shape;2460;p40">
            <a:extLst>
              <a:ext uri="{FF2B5EF4-FFF2-40B4-BE49-F238E27FC236}">
                <a16:creationId xmlns:a16="http://schemas.microsoft.com/office/drawing/2014/main" id="{7F691D11-8B5E-43A0-B332-0009E3877E6D}"/>
              </a:ext>
            </a:extLst>
          </p:cNvPr>
          <p:cNvGrpSpPr/>
          <p:nvPr/>
        </p:nvGrpSpPr>
        <p:grpSpPr>
          <a:xfrm>
            <a:off x="2078082" y="4417681"/>
            <a:ext cx="4907446" cy="488223"/>
            <a:chOff x="6974992" y="1394136"/>
            <a:chExt cx="596881" cy="630607"/>
          </a:xfrm>
        </p:grpSpPr>
        <p:sp>
          <p:nvSpPr>
            <p:cNvPr id="27" name="Google Shape;2461;p40">
              <a:extLst>
                <a:ext uri="{FF2B5EF4-FFF2-40B4-BE49-F238E27FC236}">
                  <a16:creationId xmlns:a16="http://schemas.microsoft.com/office/drawing/2014/main" id="{769DFC87-49C3-4BB8-8EAE-E0F9236494D6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462;p40">
              <a:extLst>
                <a:ext uri="{FF2B5EF4-FFF2-40B4-BE49-F238E27FC236}">
                  <a16:creationId xmlns:a16="http://schemas.microsoft.com/office/drawing/2014/main" id="{A90FE2DA-53A8-4165-914C-8B3814BFB95B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54E5CD-26F7-4436-8A94-A404571448D7}"/>
              </a:ext>
            </a:extLst>
          </p:cNvPr>
          <p:cNvSpPr txBox="1"/>
          <p:nvPr/>
        </p:nvSpPr>
        <p:spPr>
          <a:xfrm>
            <a:off x="3121265" y="4445539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434343"/>
                </a:solidFill>
                <a:latin typeface="Anaheim" panose="020B0604020202020204" charset="0"/>
              </a:rPr>
              <a:t>Sistem</a:t>
            </a:r>
            <a:r>
              <a:rPr lang="en-US" sz="1800" dirty="0">
                <a:solidFill>
                  <a:srgbClr val="434343"/>
                </a:solidFill>
                <a:latin typeface="Anaheim" panose="020B0604020202020204" charset="0"/>
              </a:rPr>
              <a:t> </a:t>
            </a:r>
            <a:r>
              <a:rPr lang="en-US" sz="1800" dirty="0" err="1">
                <a:solidFill>
                  <a:srgbClr val="434343"/>
                </a:solidFill>
                <a:latin typeface="Anaheim" panose="020B0604020202020204" charset="0"/>
              </a:rPr>
              <a:t>ini</a:t>
            </a:r>
            <a:r>
              <a:rPr lang="en-US" sz="1800" dirty="0">
                <a:solidFill>
                  <a:srgbClr val="434343"/>
                </a:solidFill>
                <a:latin typeface="Anaheim" panose="020B0604020202020204" charset="0"/>
              </a:rPr>
              <a:t> </a:t>
            </a:r>
            <a:r>
              <a:rPr lang="en-US" sz="1800" dirty="0" err="1">
                <a:solidFill>
                  <a:srgbClr val="434343"/>
                </a:solidFill>
                <a:latin typeface="Anaheim" panose="020B0604020202020204" charset="0"/>
              </a:rPr>
              <a:t>berbasis</a:t>
            </a:r>
            <a:r>
              <a:rPr lang="en-US" sz="1800" dirty="0">
                <a:solidFill>
                  <a:srgbClr val="434343"/>
                </a:solidFill>
                <a:latin typeface="Anaheim" panose="020B0604020202020204" charset="0"/>
              </a:rPr>
              <a:t> website.</a:t>
            </a:r>
            <a:endParaRPr lang="en-ID" sz="1800" dirty="0">
              <a:solidFill>
                <a:srgbClr val="434343"/>
              </a:solidFill>
              <a:latin typeface="Anaheim" panose="020B0604020202020204" charset="0"/>
            </a:endParaRPr>
          </a:p>
        </p:txBody>
      </p:sp>
      <p:grpSp>
        <p:nvGrpSpPr>
          <p:cNvPr id="20" name="Google Shape;2460;p40">
            <a:extLst>
              <a:ext uri="{FF2B5EF4-FFF2-40B4-BE49-F238E27FC236}">
                <a16:creationId xmlns:a16="http://schemas.microsoft.com/office/drawing/2014/main" id="{890B28D1-4950-472F-AEEF-59C1DEF1B87C}"/>
              </a:ext>
            </a:extLst>
          </p:cNvPr>
          <p:cNvGrpSpPr/>
          <p:nvPr/>
        </p:nvGrpSpPr>
        <p:grpSpPr>
          <a:xfrm>
            <a:off x="1855484" y="3775242"/>
            <a:ext cx="5289871" cy="488223"/>
            <a:chOff x="6974992" y="1394136"/>
            <a:chExt cx="596881" cy="630607"/>
          </a:xfrm>
        </p:grpSpPr>
        <p:sp>
          <p:nvSpPr>
            <p:cNvPr id="21" name="Google Shape;2461;p40">
              <a:extLst>
                <a:ext uri="{FF2B5EF4-FFF2-40B4-BE49-F238E27FC236}">
                  <a16:creationId xmlns:a16="http://schemas.microsoft.com/office/drawing/2014/main" id="{08FFB7E2-C6D9-4ADF-BACA-12D055E94EFD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462;p40">
              <a:extLst>
                <a:ext uri="{FF2B5EF4-FFF2-40B4-BE49-F238E27FC236}">
                  <a16:creationId xmlns:a16="http://schemas.microsoft.com/office/drawing/2014/main" id="{FE0B62BC-14E8-44B9-A65C-C921555102FB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474;p40">
            <a:extLst>
              <a:ext uri="{FF2B5EF4-FFF2-40B4-BE49-F238E27FC236}">
                <a16:creationId xmlns:a16="http://schemas.microsoft.com/office/drawing/2014/main" id="{D696C2AA-FE44-48D1-87BD-7F6CA0998CE1}"/>
              </a:ext>
            </a:extLst>
          </p:cNvPr>
          <p:cNvSpPr txBox="1">
            <a:spLocks/>
          </p:cNvSpPr>
          <p:nvPr/>
        </p:nvSpPr>
        <p:spPr>
          <a:xfrm>
            <a:off x="1826080" y="3561445"/>
            <a:ext cx="5453001" cy="65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Staatliches"/>
              <a:buNone/>
              <a:defRPr sz="36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lvl="0"/>
            <a:r>
              <a:rPr lang="en-US" sz="1800" dirty="0" err="1">
                <a:latin typeface="Anaheim" panose="020B0604020202020204" charset="0"/>
              </a:rPr>
              <a:t>Peringkasan</a:t>
            </a:r>
            <a:r>
              <a:rPr lang="en-US" sz="1800" dirty="0">
                <a:latin typeface="Anaheim" panose="020B0604020202020204" charset="0"/>
              </a:rPr>
              <a:t> yang </a:t>
            </a:r>
            <a:r>
              <a:rPr lang="en-US" sz="1800" dirty="0" err="1">
                <a:latin typeface="Anaheim" panose="020B0604020202020204" charset="0"/>
              </a:rPr>
              <a:t>digunakan</a:t>
            </a:r>
            <a:r>
              <a:rPr lang="en-US" sz="1800" dirty="0">
                <a:latin typeface="Anaheim" panose="020B0604020202020204" charset="0"/>
              </a:rPr>
              <a:t> </a:t>
            </a:r>
            <a:r>
              <a:rPr lang="en-US" sz="1800" dirty="0" err="1">
                <a:latin typeface="Anaheim" panose="020B0604020202020204" charset="0"/>
              </a:rPr>
              <a:t>yaitu</a:t>
            </a:r>
            <a:r>
              <a:rPr lang="en-US" sz="1800" dirty="0">
                <a:latin typeface="Anaheim" panose="020B0604020202020204" charset="0"/>
              </a:rPr>
              <a:t> </a:t>
            </a:r>
            <a:r>
              <a:rPr lang="en-US" sz="1800" dirty="0" err="1">
                <a:latin typeface="Anaheim" panose="020B0604020202020204" charset="0"/>
              </a:rPr>
              <a:t>secara</a:t>
            </a:r>
            <a:r>
              <a:rPr lang="en-US" sz="1800" dirty="0">
                <a:latin typeface="Anaheim" panose="020B0604020202020204" charset="0"/>
              </a:rPr>
              <a:t> </a:t>
            </a:r>
            <a:r>
              <a:rPr lang="en-US" sz="1800" dirty="0" err="1">
                <a:latin typeface="Anaheim" panose="020B0604020202020204" charset="0"/>
              </a:rPr>
              <a:t>ekstraktif</a:t>
            </a:r>
            <a:r>
              <a:rPr lang="en-US" sz="1800" dirty="0">
                <a:latin typeface="Anaheim" panose="020B0604020202020204" charset="0"/>
              </a:rPr>
              <a:t>.</a:t>
            </a:r>
            <a:endParaRPr lang="en-ID" sz="1800" dirty="0">
              <a:latin typeface="Anaheim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6"/>
          <p:cNvSpPr/>
          <p:nvPr/>
        </p:nvSpPr>
        <p:spPr>
          <a:xfrm>
            <a:off x="6311425" y="1116851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6"/>
          <p:cNvSpPr/>
          <p:nvPr/>
        </p:nvSpPr>
        <p:spPr>
          <a:xfrm>
            <a:off x="3711525" y="2937576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6"/>
          <p:cNvSpPr/>
          <p:nvPr/>
        </p:nvSpPr>
        <p:spPr>
          <a:xfrm>
            <a:off x="3711525" y="1116851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6"/>
          <p:cNvSpPr txBox="1">
            <a:spLocks noGrp="1"/>
          </p:cNvSpPr>
          <p:nvPr>
            <p:ph type="ctrTitle"/>
          </p:nvPr>
        </p:nvSpPr>
        <p:spPr>
          <a:xfrm>
            <a:off x="3818875" y="1381189"/>
            <a:ext cx="432694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29" name="Google Shape;429;p26"/>
          <p:cNvSpPr txBox="1">
            <a:spLocks noGrp="1"/>
          </p:cNvSpPr>
          <p:nvPr>
            <p:ph type="subTitle" idx="1"/>
          </p:nvPr>
        </p:nvSpPr>
        <p:spPr>
          <a:xfrm>
            <a:off x="3621125" y="1790439"/>
            <a:ext cx="2331519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sz="1400" dirty="0"/>
              <a:t>M</a:t>
            </a:r>
            <a:r>
              <a:rPr lang="id-ID" sz="1400" dirty="0"/>
              <a:t>enerapkan metode </a:t>
            </a:r>
            <a:r>
              <a:rPr lang="en-ID" sz="1400" i="1" dirty="0"/>
              <a:t>latent semantic analysis</a:t>
            </a:r>
            <a:r>
              <a:rPr lang="en-ID" sz="1400" dirty="0"/>
              <a:t> </a:t>
            </a:r>
            <a:r>
              <a:rPr lang="id-ID" sz="1400" dirty="0"/>
              <a:t>pada ringkasan dokumen hukum</a:t>
            </a:r>
            <a:r>
              <a:rPr lang="en-ID" sz="1400" dirty="0"/>
              <a:t>.</a:t>
            </a:r>
          </a:p>
          <a:p>
            <a:pPr marL="0" indent="0"/>
            <a:r>
              <a:rPr lang="en-ID" sz="14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30" name="Google Shape;430;p26"/>
          <p:cNvSpPr txBox="1">
            <a:spLocks noGrp="1"/>
          </p:cNvSpPr>
          <p:nvPr>
            <p:ph type="ctrTitle" idx="2"/>
          </p:nvPr>
        </p:nvSpPr>
        <p:spPr>
          <a:xfrm>
            <a:off x="3779265" y="3202560"/>
            <a:ext cx="167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03</a:t>
            </a:r>
            <a:endParaRPr dirty="0"/>
          </a:p>
        </p:txBody>
      </p:sp>
      <p:sp>
        <p:nvSpPr>
          <p:cNvPr id="431" name="Google Shape;431;p26"/>
          <p:cNvSpPr txBox="1">
            <a:spLocks noGrp="1"/>
          </p:cNvSpPr>
          <p:nvPr>
            <p:ph type="subTitle" idx="5"/>
          </p:nvPr>
        </p:nvSpPr>
        <p:spPr>
          <a:xfrm>
            <a:off x="6241087" y="1790439"/>
            <a:ext cx="2039662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6" indent="0"/>
            <a:r>
              <a:rPr lang="en-ID" sz="1400" dirty="0" err="1">
                <a:solidFill>
                  <a:srgbClr val="434343"/>
                </a:solidFill>
              </a:rPr>
              <a:t>Membaca</a:t>
            </a:r>
            <a:r>
              <a:rPr lang="en-ID" sz="1400" dirty="0">
                <a:solidFill>
                  <a:srgbClr val="434343"/>
                </a:solidFill>
              </a:rPr>
              <a:t> </a:t>
            </a:r>
            <a:r>
              <a:rPr lang="en-ID" sz="1400" dirty="0" err="1">
                <a:solidFill>
                  <a:srgbClr val="434343"/>
                </a:solidFill>
              </a:rPr>
              <a:t>dokumen</a:t>
            </a:r>
            <a:r>
              <a:rPr lang="en-ID" sz="1400" dirty="0">
                <a:solidFill>
                  <a:srgbClr val="434343"/>
                </a:solidFill>
              </a:rPr>
              <a:t> </a:t>
            </a:r>
            <a:r>
              <a:rPr lang="en-ID" sz="1400" dirty="0" err="1">
                <a:solidFill>
                  <a:srgbClr val="434343"/>
                </a:solidFill>
              </a:rPr>
              <a:t>hukum</a:t>
            </a:r>
            <a:r>
              <a:rPr lang="en-ID" sz="1400" dirty="0">
                <a:solidFill>
                  <a:srgbClr val="434343"/>
                </a:solidFill>
              </a:rPr>
              <a:t> </a:t>
            </a:r>
            <a:r>
              <a:rPr lang="en-ID" sz="1400" dirty="0" err="1">
                <a:solidFill>
                  <a:srgbClr val="434343"/>
                </a:solidFill>
              </a:rPr>
              <a:t>dalam</a:t>
            </a:r>
            <a:r>
              <a:rPr lang="en-ID" sz="1400" dirty="0">
                <a:solidFill>
                  <a:srgbClr val="434343"/>
                </a:solidFill>
              </a:rPr>
              <a:t> format pdf.</a:t>
            </a:r>
          </a:p>
        </p:txBody>
      </p:sp>
      <p:sp>
        <p:nvSpPr>
          <p:cNvPr id="432" name="Google Shape;432;p26"/>
          <p:cNvSpPr txBox="1">
            <a:spLocks noGrp="1"/>
          </p:cNvSpPr>
          <p:nvPr>
            <p:ph type="ctrTitle" idx="3"/>
          </p:nvPr>
        </p:nvSpPr>
        <p:spPr>
          <a:xfrm>
            <a:off x="6364525" y="1375338"/>
            <a:ext cx="2154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33" name="Google Shape;433;p26"/>
          <p:cNvSpPr txBox="1">
            <a:spLocks noGrp="1"/>
          </p:cNvSpPr>
          <p:nvPr>
            <p:ph type="subTitle" idx="6"/>
          </p:nvPr>
        </p:nvSpPr>
        <p:spPr>
          <a:xfrm>
            <a:off x="3621125" y="3581288"/>
            <a:ext cx="4600713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 err="1"/>
              <a:t>Menganalisis</a:t>
            </a:r>
            <a:r>
              <a:rPr lang="en-US" sz="1400" dirty="0"/>
              <a:t> </a:t>
            </a:r>
            <a:r>
              <a:rPr lang="en-US" sz="1400" dirty="0" err="1"/>
              <a:t>performasi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ringkasan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berupa</a:t>
            </a:r>
            <a:r>
              <a:rPr lang="en-US" sz="1400" dirty="0"/>
              <a:t> </a:t>
            </a:r>
            <a:r>
              <a:rPr lang="en-US" sz="1400" dirty="0" err="1"/>
              <a:t>akurasi</a:t>
            </a:r>
            <a:r>
              <a:rPr lang="en-US" sz="1400" dirty="0"/>
              <a:t>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i="1" dirty="0"/>
              <a:t>precision</a:t>
            </a:r>
            <a:r>
              <a:rPr lang="en-US" sz="1400" dirty="0"/>
              <a:t>, </a:t>
            </a:r>
            <a:r>
              <a:rPr lang="en-US" sz="1400" i="1" dirty="0"/>
              <a:t>recall</a:t>
            </a:r>
            <a:r>
              <a:rPr lang="en-US" sz="1400" dirty="0"/>
              <a:t> dan </a:t>
            </a:r>
            <a:r>
              <a:rPr lang="en-US" sz="1400" i="1" dirty="0"/>
              <a:t>f-measure</a:t>
            </a:r>
            <a:r>
              <a:rPr lang="en-US" sz="1400" dirty="0"/>
              <a:t> </a:t>
            </a:r>
            <a:endParaRPr sz="1400" dirty="0"/>
          </a:p>
        </p:txBody>
      </p:sp>
      <p:grpSp>
        <p:nvGrpSpPr>
          <p:cNvPr id="436" name="Google Shape;436;p26"/>
          <p:cNvGrpSpPr/>
          <p:nvPr/>
        </p:nvGrpSpPr>
        <p:grpSpPr>
          <a:xfrm>
            <a:off x="0" y="982900"/>
            <a:ext cx="4600713" cy="3725949"/>
            <a:chOff x="0" y="982900"/>
            <a:chExt cx="4600713" cy="3725949"/>
          </a:xfrm>
        </p:grpSpPr>
        <p:grpSp>
          <p:nvGrpSpPr>
            <p:cNvPr id="437" name="Google Shape;437;p26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438" name="Google Shape;438;p26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name="adj" fmla="val 4313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6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avLst/>
                <a:gdLst/>
                <a:ahLst/>
                <a:cxnLst/>
                <a:rect l="l" t="t" r="r" b="b"/>
                <a:pathLst>
                  <a:path w="53747" h="74336" extrusionOk="0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" name="Google Shape;440;p26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441" name="Google Shape;441;p26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6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6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6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6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26"/>
            <p:cNvGrpSpPr/>
            <p:nvPr/>
          </p:nvGrpSpPr>
          <p:grpSpPr>
            <a:xfrm>
              <a:off x="2072827" y="1904259"/>
              <a:ext cx="1418990" cy="2804590"/>
              <a:chOff x="2072827" y="1904259"/>
              <a:chExt cx="1418990" cy="2804590"/>
            </a:xfrm>
          </p:grpSpPr>
          <p:sp>
            <p:nvSpPr>
              <p:cNvPr id="447" name="Google Shape;447;p26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avLst/>
                <a:gdLst/>
                <a:ahLst/>
                <a:cxnLst/>
                <a:rect l="l" t="t" r="r" b="b"/>
                <a:pathLst>
                  <a:path w="11174" h="10878" extrusionOk="0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6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14973" extrusionOk="0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6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662" extrusionOk="0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6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avLst/>
                <a:gdLst/>
                <a:ahLst/>
                <a:cxnLst/>
                <a:rect l="l" t="t" r="r" b="b"/>
                <a:pathLst>
                  <a:path w="47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6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249" extrusionOk="0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6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907" extrusionOk="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6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5249" extrusionOk="0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6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5439" extrusionOk="0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6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5563" extrusionOk="0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6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2578" extrusionOk="0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6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19" h="526" extrusionOk="0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6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526" extrusionOk="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6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61" extrusionOk="0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6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315" extrusionOk="0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6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avLst/>
                <a:gdLst/>
                <a:ahLst/>
                <a:cxnLst/>
                <a:rect l="l" t="t" r="r" b="b"/>
                <a:pathLst>
                  <a:path w="12994" h="14328" extrusionOk="0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6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avLst/>
                <a:gdLst/>
                <a:ahLst/>
                <a:cxnLst/>
                <a:rect l="l" t="t" r="r" b="b"/>
                <a:pathLst>
                  <a:path w="5558" h="8382" extrusionOk="0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6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81" extrusionOk="0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6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avLst/>
                <a:gdLst/>
                <a:ahLst/>
                <a:cxnLst/>
                <a:rect l="l" t="t" r="r" b="b"/>
                <a:pathLst>
                  <a:path w="8" h="59" extrusionOk="0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6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2037" extrusionOk="0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6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459" extrusionOk="0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6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6023" extrusionOk="0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6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47928" extrusionOk="0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6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289" extrusionOk="0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6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72" extrusionOk="0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6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2051" extrusionOk="0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6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42677" extrusionOk="0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6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854" extrusionOk="0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6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653" extrusionOk="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6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54" extrusionOk="0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6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61" extrusionOk="0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6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260" extrusionOk="0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6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462" extrusionOk="0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6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890" extrusionOk="0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6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656" extrusionOk="0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6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330" extrusionOk="0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6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599" extrusionOk="0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6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31" extrusionOk="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6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577" extrusionOk="0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6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030" extrusionOk="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6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61" extrusionOk="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6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1024" extrusionOk="0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6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6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6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185" extrusionOk="0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6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85" extrusionOk="0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6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avLst/>
                <a:gdLst/>
                <a:ahLst/>
                <a:cxnLst/>
                <a:rect l="l" t="t" r="r" b="b"/>
                <a:pathLst>
                  <a:path w="28949" h="25927" extrusionOk="0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6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avLst/>
                <a:gdLst/>
                <a:ahLst/>
                <a:cxnLst/>
                <a:rect l="l" t="t" r="r" b="b"/>
                <a:pathLst>
                  <a:path w="28048" h="33468" extrusionOk="0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6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498" extrusionOk="0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6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572" extrusionOk="0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6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2" extrusionOk="0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6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avLst/>
                <a:gdLst/>
                <a:ahLst/>
                <a:cxnLst/>
                <a:rect l="l" t="t" r="r" b="b"/>
                <a:pathLst>
                  <a:path w="24103" h="28795" extrusionOk="0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6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3024" extrusionOk="0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6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avLst/>
                <a:gdLst/>
                <a:ahLst/>
                <a:cxnLst/>
                <a:rect l="l" t="t" r="r" b="b"/>
                <a:pathLst>
                  <a:path w="8211" h="10595" extrusionOk="0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6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6060" extrusionOk="0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6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160" extrusionOk="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6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819" extrusionOk="0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5" name="Google Shape;418;p25">
            <a:extLst>
              <a:ext uri="{FF2B5EF4-FFF2-40B4-BE49-F238E27FC236}">
                <a16:creationId xmlns:a16="http://schemas.microsoft.com/office/drawing/2014/main" id="{DA76A03E-5948-4E5F-B2B8-F8EC30853F11}"/>
              </a:ext>
            </a:extLst>
          </p:cNvPr>
          <p:cNvSpPr txBox="1">
            <a:spLocks/>
          </p:cNvSpPr>
          <p:nvPr/>
        </p:nvSpPr>
        <p:spPr>
          <a:xfrm>
            <a:off x="-104740" y="2183862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tabLst/>
              <a:defRPr/>
            </a:pPr>
            <a:r>
              <a:rPr kumimoji="0" lang="en-ID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taatliches"/>
                <a:sym typeface="Staatliches"/>
              </a:rPr>
              <a:t>TUJUAN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0" name="Google Shape;2480;p41"/>
          <p:cNvGrpSpPr/>
          <p:nvPr/>
        </p:nvGrpSpPr>
        <p:grpSpPr>
          <a:xfrm>
            <a:off x="745203" y="1273907"/>
            <a:ext cx="7163965" cy="3305907"/>
            <a:chOff x="1211784" y="1483576"/>
            <a:chExt cx="6753864" cy="2714769"/>
          </a:xfrm>
        </p:grpSpPr>
        <p:sp>
          <p:nvSpPr>
            <p:cNvPr id="2481" name="Google Shape;2481;p4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483" name="Google Shape;2483;p41"/>
          <p:cNvGraphicFramePr/>
          <p:nvPr>
            <p:extLst>
              <p:ext uri="{D42A27DB-BD31-4B8C-83A1-F6EECF244321}">
                <p14:modId xmlns:p14="http://schemas.microsoft.com/office/powerpoint/2010/main" val="4061989036"/>
              </p:ext>
            </p:extLst>
          </p:nvPr>
        </p:nvGraphicFramePr>
        <p:xfrm>
          <a:off x="1024316" y="1365478"/>
          <a:ext cx="6368888" cy="3108870"/>
        </p:xfrm>
        <a:graphic>
          <a:graphicData uri="http://schemas.openxmlformats.org/drawingml/2006/table">
            <a:tbl>
              <a:tblPr>
                <a:noFill/>
                <a:tableStyleId>{A2E63089-2298-4D67-9A3A-43992FCAC604}</a:tableStyleId>
              </a:tblPr>
              <a:tblGrid>
                <a:gridCol w="1507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7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25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200" dirty="0" err="1">
                          <a:solidFill>
                            <a:srgbClr val="434343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Agustinus</a:t>
                      </a:r>
                      <a:r>
                        <a:rPr lang="en-ID" sz="1200" dirty="0">
                          <a:solidFill>
                            <a:srgbClr val="434343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 </a:t>
                      </a:r>
                      <a:r>
                        <a:rPr lang="en-ID" sz="1200" dirty="0" err="1">
                          <a:solidFill>
                            <a:srgbClr val="434343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Widiantoro</a:t>
                      </a:r>
                      <a:endParaRPr sz="1200" dirty="0">
                        <a:solidFill>
                          <a:srgbClr val="434343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17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434343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2014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17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err="1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aplikasi</a:t>
                      </a: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peringkasan</a:t>
                      </a: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dokumen</a:t>
                      </a: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berbahasa</a:t>
                      </a: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jawa</a:t>
                      </a: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secara</a:t>
                      </a: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otomatis</a:t>
                      </a: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menggunakan</a:t>
                      </a: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metode</a:t>
                      </a: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TF-IDF (</a:t>
                      </a:r>
                      <a:r>
                        <a:rPr lang="en-US" sz="1400" b="0" i="1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Term Frequency-Inverse Document Frequency</a:t>
                      </a: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).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naheim"/>
                          <a:cs typeface="Arial"/>
                          <a:sym typeface="Arial"/>
                        </a:rPr>
                        <a:t>Tingkat </a:t>
                      </a:r>
                      <a:r>
                        <a:rPr lang="en-US" sz="1400" b="0" i="0" u="none" strike="noStrike" cap="none" dirty="0" err="1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naheim"/>
                          <a:cs typeface="Arial"/>
                          <a:sym typeface="Arial"/>
                        </a:rPr>
                        <a:t>akurasi</a:t>
                      </a: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naheim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naheim"/>
                          <a:cs typeface="Arial"/>
                          <a:sym typeface="Arial"/>
                        </a:rPr>
                        <a:t>sebesar</a:t>
                      </a: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naheim"/>
                          <a:cs typeface="Arial"/>
                          <a:sym typeface="Arial"/>
                        </a:rPr>
                        <a:t> 64 %.</a:t>
                      </a:r>
                      <a:endParaRPr sz="1100" dirty="0">
                        <a:solidFill>
                          <a:srgbClr val="434343"/>
                        </a:solidFill>
                        <a:latin typeface="Anaheim" panose="020B0604020202020204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178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Staatliches" panose="020B0604020202020204" charset="0"/>
                          <a:ea typeface="Arial"/>
                          <a:cs typeface="Arial"/>
                          <a:sym typeface="Arial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Geetha J.K. </a:t>
                      </a: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Staatliches" panose="020B0604020202020204" charset="0"/>
                          <a:ea typeface="Arial"/>
                          <a:cs typeface="Arial"/>
                          <a:sym typeface="Arial"/>
                        </a:rPr>
                        <a:t>dan </a:t>
                      </a:r>
                      <a:r>
                        <a:rPr lang="en-US" sz="1200" b="0" i="0" u="none" strike="noStrike" cap="none" dirty="0" err="1">
                          <a:solidFill>
                            <a:srgbClr val="434343"/>
                          </a:solidFill>
                          <a:effectLst/>
                          <a:latin typeface="Staatliches" panose="020B0604020202020204" charset="0"/>
                          <a:ea typeface="Arial"/>
                          <a:cs typeface="Arial"/>
                          <a:sym typeface="Arial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Deepamala</a:t>
                      </a: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Staatliches" panose="020B0604020202020204" charset="0"/>
                          <a:ea typeface="Arial"/>
                          <a:cs typeface="Arial"/>
                          <a:sym typeface="Arial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N</a:t>
                      </a:r>
                      <a:r>
                        <a:rPr lang="en" sz="1200" u="none" dirty="0">
                          <a:solidFill>
                            <a:srgbClr val="434343"/>
                          </a:solidFill>
                          <a:latin typeface="Staatliches" panose="020B0604020202020204" charset="0"/>
                          <a:ea typeface="Staatliches"/>
                          <a:cs typeface="Staatliches"/>
                          <a:sym typeface="Staatliches"/>
                        </a:rPr>
                        <a:t> </a:t>
                      </a:r>
                      <a:endParaRPr sz="1200" u="none" dirty="0">
                        <a:solidFill>
                          <a:srgbClr val="434343"/>
                        </a:solidFill>
                        <a:latin typeface="Staatliches" panose="020B0604020202020204" charset="0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17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434343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2015</a:t>
                      </a:r>
                      <a:endParaRPr sz="1400" dirty="0">
                        <a:solidFill>
                          <a:srgbClr val="434343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17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“</a:t>
                      </a:r>
                      <a:r>
                        <a:rPr lang="en-US" sz="1400" b="0" i="1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Kannada text summarization using Latent Semantic Analysis”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Tingkat </a:t>
                      </a:r>
                      <a:r>
                        <a:rPr lang="en-US" sz="1400" b="0" i="0" u="none" strike="noStrike" cap="none" dirty="0" err="1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akurasi</a:t>
                      </a: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400" b="0" i="0" u="none" strike="noStrike" cap="none" dirty="0" err="1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didapatkan</a:t>
                      </a: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yaitu</a:t>
                      </a: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94% dan </a:t>
                      </a:r>
                      <a:r>
                        <a:rPr lang="en-US" sz="1400" b="0" i="1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sebesar</a:t>
                      </a: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80%</a:t>
                      </a:r>
                      <a:endParaRPr sz="1100" dirty="0">
                        <a:solidFill>
                          <a:srgbClr val="434343"/>
                        </a:solidFill>
                        <a:latin typeface="Anaheim" panose="020B0604020202020204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178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5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sng" strike="noStrike" cap="none" dirty="0" err="1">
                          <a:solidFill>
                            <a:srgbClr val="434343"/>
                          </a:solidFill>
                          <a:effectLst/>
                          <a:latin typeface="Staatliches" panose="020B0604020202020204" charset="0"/>
                          <a:ea typeface="Arial"/>
                          <a:cs typeface="Arial"/>
                          <a:sym typeface="Arial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Tinaliah</a:t>
                      </a: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Staatliches" panose="020B0604020202020204" charset="0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200" b="0" i="0" u="sng" strike="noStrike" cap="none" dirty="0" err="1">
                          <a:solidFill>
                            <a:srgbClr val="434343"/>
                          </a:solidFill>
                          <a:effectLst/>
                          <a:latin typeface="Staatliches" panose="020B0604020202020204" charset="0"/>
                          <a:ea typeface="Arial"/>
                          <a:cs typeface="Arial"/>
                          <a:sym typeface="Arial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Triana</a:t>
                      </a:r>
                      <a:r>
                        <a:rPr lang="en-US" sz="1200" b="0" i="0" u="sng" strike="noStrike" cap="none" dirty="0">
                          <a:solidFill>
                            <a:srgbClr val="434343"/>
                          </a:solidFill>
                          <a:effectLst/>
                          <a:latin typeface="Staatliches" panose="020B0604020202020204" charset="0"/>
                          <a:ea typeface="Arial"/>
                          <a:cs typeface="Arial"/>
                          <a:sym typeface="Arial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Elizabeth</a:t>
                      </a:r>
                      <a:endParaRPr sz="1200" dirty="0">
                        <a:solidFill>
                          <a:srgbClr val="434343"/>
                        </a:solidFill>
                        <a:latin typeface="Staatliches" panose="020B0604020202020204" charset="0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17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434343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2018</a:t>
                      </a:r>
                      <a:endParaRPr sz="1400" dirty="0">
                        <a:solidFill>
                          <a:srgbClr val="434343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17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err="1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metode</a:t>
                      </a: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1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Latent Semantic Analysis</a:t>
                      </a: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400" b="0" i="1" u="none" strike="noStrike" cap="none" dirty="0" err="1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Jaro</a:t>
                      </a:r>
                      <a:r>
                        <a:rPr lang="en-US" sz="1400" b="0" i="1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-Winkler Distance</a:t>
                      </a: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mendeteksi</a:t>
                      </a: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plagiarisme</a:t>
                      </a: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dokumen</a:t>
                      </a:r>
                      <a:endParaRPr lang="en-US" sz="1400" b="0" i="0" u="none" strike="noStrike" cap="none" dirty="0">
                        <a:solidFill>
                          <a:srgbClr val="434343"/>
                        </a:solidFill>
                        <a:effectLst/>
                        <a:latin typeface="Anaheim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Tingkat </a:t>
                      </a:r>
                      <a:r>
                        <a:rPr lang="en-US" sz="1400" b="0" i="0" u="none" strike="noStrike" cap="none" dirty="0" err="1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akurasi</a:t>
                      </a: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pada </a:t>
                      </a:r>
                      <a:r>
                        <a:rPr lang="en-US" sz="1400" b="0" i="0" u="none" strike="noStrike" cap="none" dirty="0" err="1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penelitian</a:t>
                      </a: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tersebut</a:t>
                      </a: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menghasilkan</a:t>
                      </a: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plagiat</a:t>
                      </a: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mencapai</a:t>
                      </a: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97,14%</a:t>
                      </a:r>
                      <a:endParaRPr sz="1100" dirty="0">
                        <a:solidFill>
                          <a:srgbClr val="434343"/>
                        </a:solidFill>
                        <a:latin typeface="Anaheim" panose="020B0604020202020204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178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84" name="Google Shape;2484;p41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Terdahulu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subTitle" idx="1"/>
          </p:nvPr>
        </p:nvSpPr>
        <p:spPr>
          <a:xfrm>
            <a:off x="1668263" y="1219753"/>
            <a:ext cx="6103112" cy="212304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pembobotan</a:t>
            </a:r>
            <a:r>
              <a:rPr lang="en-US" sz="1600" dirty="0"/>
              <a:t> yang </a:t>
            </a:r>
            <a:r>
              <a:rPr lang="en-US" sz="1600" dirty="0" err="1"/>
              <a:t>menggabungkan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TF </a:t>
            </a:r>
            <a:r>
              <a:rPr lang="en-US" sz="1400" dirty="0"/>
              <a:t>dan</a:t>
            </a:r>
            <a:r>
              <a:rPr lang="en-US" sz="1600" dirty="0"/>
              <a:t> IDF.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600" dirty="0" err="1"/>
              <a:t>Rumus</a:t>
            </a:r>
            <a:r>
              <a:rPr lang="en-US" sz="1600" dirty="0"/>
              <a:t> :</a:t>
            </a:r>
            <a:endParaRPr lang="en-ID" sz="1800" dirty="0"/>
          </a:p>
          <a:p>
            <a:pPr marL="85725" lvl="0" indent="93663" algn="l"/>
            <a:r>
              <a:rPr lang="en-US" sz="1600" b="1" i="1" dirty="0" err="1"/>
              <a:t>tf.idf</a:t>
            </a:r>
            <a:r>
              <a:rPr lang="en-US" sz="1600" b="1" dirty="0"/>
              <a:t> = </a:t>
            </a:r>
            <a:r>
              <a:rPr lang="en-US" sz="1600" b="1" i="1" dirty="0" err="1"/>
              <a:t>tf</a:t>
            </a:r>
            <a:r>
              <a:rPr lang="en-US" sz="1600" b="1" dirty="0"/>
              <a:t> * log(</a:t>
            </a:r>
            <a:r>
              <a:rPr lang="en-US" sz="1600" b="1" i="1" dirty="0"/>
              <a:t>N</a:t>
            </a:r>
            <a:r>
              <a:rPr lang="en-US" sz="1600" b="1" dirty="0"/>
              <a:t>/</a:t>
            </a:r>
            <a:r>
              <a:rPr lang="en-US" sz="1600" b="1" i="1" dirty="0"/>
              <a:t>df </a:t>
            </a:r>
            <a:r>
              <a:rPr lang="en-US" sz="1600" b="1" dirty="0"/>
              <a:t>)</a:t>
            </a:r>
          </a:p>
          <a:p>
            <a:pPr marL="85725" lvl="0" indent="93663" algn="l"/>
            <a:endParaRPr lang="en-US" sz="1600" b="1" dirty="0"/>
          </a:p>
          <a:p>
            <a:pPr marL="85725" lvl="0" indent="93663" algn="l"/>
            <a:r>
              <a:rPr lang="en-US" sz="1600" dirty="0" err="1"/>
              <a:t>Keterangan</a:t>
            </a:r>
            <a:r>
              <a:rPr lang="en-US" sz="1600" dirty="0"/>
              <a:t> :</a:t>
            </a:r>
          </a:p>
          <a:p>
            <a:pPr marL="179388" lvl="0" indent="0" algn="l"/>
            <a:r>
              <a:rPr lang="id-ID" sz="1600" i="1" dirty="0"/>
              <a:t>Tf</a:t>
            </a:r>
            <a:r>
              <a:rPr lang="id-ID" sz="1600" dirty="0"/>
              <a:t>	</a:t>
            </a:r>
            <a:r>
              <a:rPr lang="en-ID" sz="1600" dirty="0"/>
              <a:t>: J</a:t>
            </a:r>
            <a:r>
              <a:rPr lang="id-ID" sz="1600" dirty="0"/>
              <a:t>umlah </a:t>
            </a:r>
            <a:r>
              <a:rPr lang="id-ID" sz="1600" i="1" dirty="0"/>
              <a:t>term</a:t>
            </a:r>
            <a:r>
              <a:rPr lang="id-ID" sz="1600" dirty="0"/>
              <a:t> tersebut</a:t>
            </a:r>
            <a:br>
              <a:rPr lang="id-ID" sz="1600" dirty="0"/>
            </a:br>
            <a:r>
              <a:rPr lang="id-ID" sz="1600" i="1" dirty="0"/>
              <a:t>N</a:t>
            </a:r>
            <a:r>
              <a:rPr lang="id-ID" sz="1600" dirty="0"/>
              <a:t>	</a:t>
            </a:r>
            <a:r>
              <a:rPr lang="en-ID" sz="1600" dirty="0"/>
              <a:t>: T</a:t>
            </a:r>
            <a:r>
              <a:rPr lang="id-ID" sz="1600" dirty="0"/>
              <a:t>otal dokumen</a:t>
            </a:r>
            <a:br>
              <a:rPr lang="id-ID" sz="1600" dirty="0"/>
            </a:br>
            <a:r>
              <a:rPr lang="id-ID" sz="1600" i="1" dirty="0"/>
              <a:t>df</a:t>
            </a:r>
            <a:r>
              <a:rPr lang="id-ID" sz="1600" dirty="0"/>
              <a:t>	</a:t>
            </a:r>
            <a:r>
              <a:rPr lang="en-ID" sz="1600" dirty="0"/>
              <a:t>: J</a:t>
            </a:r>
            <a:r>
              <a:rPr lang="id-ID" sz="1600" dirty="0"/>
              <a:t>umlah dokumen yang mengandung suatu </a:t>
            </a:r>
            <a:r>
              <a:rPr lang="id-ID" sz="1600" i="1" dirty="0"/>
              <a:t>term</a:t>
            </a:r>
            <a:endParaRPr lang="en-ID" sz="1600" dirty="0"/>
          </a:p>
          <a:p>
            <a:pPr marL="85725" lvl="0" indent="93663" algn="l"/>
            <a:endParaRPr lang="en-US" sz="1600" dirty="0"/>
          </a:p>
          <a:p>
            <a:pPr marL="85725" lvl="0" indent="93663" algn="l"/>
            <a:r>
              <a:rPr lang="en-US" dirty="0"/>
              <a:t>	</a:t>
            </a:r>
            <a:endParaRPr lang="en-US" sz="1600"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ctrTitle"/>
          </p:nvPr>
        </p:nvSpPr>
        <p:spPr>
          <a:xfrm>
            <a:off x="1549646" y="369641"/>
            <a:ext cx="1240446" cy="4676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TF - IDF</a:t>
            </a:r>
            <a:endParaRPr dirty="0"/>
          </a:p>
        </p:txBody>
      </p:sp>
      <p:grpSp>
        <p:nvGrpSpPr>
          <p:cNvPr id="514" name="Google Shape;514;p27"/>
          <p:cNvGrpSpPr/>
          <p:nvPr/>
        </p:nvGrpSpPr>
        <p:grpSpPr>
          <a:xfrm>
            <a:off x="6327489" y="3056917"/>
            <a:ext cx="2495626" cy="1651924"/>
            <a:chOff x="4857224" y="3518946"/>
            <a:chExt cx="2371910" cy="1507092"/>
          </a:xfrm>
        </p:grpSpPr>
        <p:sp>
          <p:nvSpPr>
            <p:cNvPr id="515" name="Google Shape;515;p27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3" name="Google Shape;523;p27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4" name="Google Shape;524;p27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25" name="Google Shape;525;p27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98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" name="Google Shape;512;p2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716256" y="1259075"/>
                <a:ext cx="5938285" cy="1799257"/>
              </a:xfrm>
              <a:prstGeom prst="rect">
                <a:avLst/>
              </a:prstGeom>
              <a:noFill/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1450" lvl="0" indent="-171450" algn="l">
                  <a:buFont typeface="Arial" panose="020B0604020202020204" pitchFamily="34" charset="0"/>
                  <a:buChar char="•"/>
                </a:pPr>
                <a:r>
                  <a:rPr lang="en-US" sz="1600" dirty="0" err="1"/>
                  <a:t>Matriks</a:t>
                </a:r>
                <a:r>
                  <a:rPr lang="en-US" sz="1600" dirty="0"/>
                  <a:t> A </a:t>
                </a:r>
                <a:r>
                  <a:rPr lang="en-US" sz="1600" dirty="0" err="1"/>
                  <a:t>diolah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terlebih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dahulu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menggunakan</a:t>
                </a:r>
                <a:r>
                  <a:rPr lang="en-US" sz="1600" dirty="0"/>
                  <a:t> </a:t>
                </a:r>
                <a:r>
                  <a:rPr lang="en-US" sz="1600" i="1" dirty="0"/>
                  <a:t>Singular Value Decomposition</a:t>
                </a:r>
                <a:r>
                  <a:rPr lang="en-US" sz="1600" dirty="0"/>
                  <a:t>. </a:t>
                </a:r>
                <a:r>
                  <a:rPr lang="en-US" sz="1600" dirty="0" err="1"/>
                  <a:t>Maka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akan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didapat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Matriks</a:t>
                </a:r>
                <a:r>
                  <a:rPr lang="en-US" sz="1600" dirty="0"/>
                  <a:t> 𝑈, 𝑆 dan 𝑉</a:t>
                </a:r>
                <a:r>
                  <a:rPr lang="en-US" sz="1600" baseline="30000" dirty="0"/>
                  <a:t>𝑇</a:t>
                </a:r>
                <a:r>
                  <a:rPr lang="en-ID" sz="1600" dirty="0"/>
                  <a:t>.</a:t>
                </a:r>
                <a:endParaRPr lang="en-US" sz="160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ID" sz="1600" dirty="0" err="1"/>
                  <a:t>perhitungan</a:t>
                </a:r>
                <a:r>
                  <a:rPr lang="en-ID" sz="1600" dirty="0"/>
                  <a:t> </a:t>
                </a:r>
                <a:r>
                  <a:rPr lang="id-ID" sz="1600" i="1" dirty="0"/>
                  <a:t>length</a:t>
                </a:r>
                <a:r>
                  <a:rPr lang="id-ID" sz="1600" dirty="0"/>
                  <a:t> pada setiap nilai matriks </a:t>
                </a:r>
                <a:r>
                  <a:rPr lang="en-US" sz="1600" dirty="0"/>
                  <a:t>𝑉</a:t>
                </a:r>
                <a:r>
                  <a:rPr lang="en-US" sz="1600" baseline="30000" dirty="0"/>
                  <a:t>𝑇</a:t>
                </a:r>
                <a:r>
                  <a:rPr lang="id-ID" sz="1600" dirty="0"/>
                  <a:t> dengan menggunakan </a:t>
                </a:r>
                <a:r>
                  <a:rPr lang="en-ID" sz="1600" dirty="0"/>
                  <a:t>r</a:t>
                </a:r>
                <a:r>
                  <a:rPr lang="id-ID" sz="1600" dirty="0"/>
                  <a:t>umus :</a:t>
                </a:r>
                <a:endParaRPr lang="en-ID" sz="1600" dirty="0"/>
              </a:p>
              <a:p>
                <a:pPr marL="179388" indent="0" algn="l"/>
                <a:r>
                  <a:rPr lang="en-US" sz="1600" dirty="0" err="1"/>
                  <a:t>S</a:t>
                </a:r>
                <a:r>
                  <a:rPr lang="en-US" sz="1600" baseline="-25000" dirty="0" err="1"/>
                  <a:t>k</a:t>
                </a:r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D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ID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ID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600" baseline="30000" dirty="0"/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1600">
                            <a:latin typeface="Cambria Math" panose="02040503050406030204" pitchFamily="18" charset="0"/>
                          </a:rPr>
                          <m:t>. </m:t>
                        </m:r>
                        <m:sSubSup>
                          <m:sSubSupPr>
                            <m:ctrlPr>
                              <a:rPr lang="en-ID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ID" sz="1600" dirty="0"/>
              </a:p>
              <a:p>
                <a:pPr marL="179388" indent="0" algn="l"/>
                <a:endParaRPr lang="en-ID" sz="1600" dirty="0"/>
              </a:p>
              <a:p>
                <a:pPr marL="179388" indent="0" algn="l"/>
                <a:endParaRPr lang="en-ID" sz="1600" dirty="0"/>
              </a:p>
              <a:p>
                <a:pPr marL="179388" indent="0" algn="l"/>
                <a:endParaRPr lang="en-ID" sz="1600" dirty="0"/>
              </a:p>
              <a:p>
                <a:pPr marL="171450" lvl="0" indent="-171450" algn="l">
                  <a:buFont typeface="Arial" panose="020B0604020202020204" pitchFamily="34" charset="0"/>
                  <a:buChar char="•"/>
                </a:pPr>
                <a:endParaRPr lang="en-US" sz="1600" dirty="0"/>
              </a:p>
            </p:txBody>
          </p:sp>
        </mc:Choice>
        <mc:Fallback xmlns="">
          <p:sp>
            <p:nvSpPr>
              <p:cNvPr id="512" name="Google Shape;512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16256" y="1259075"/>
                <a:ext cx="5938285" cy="1799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" name="Google Shape;513;p27"/>
          <p:cNvSpPr txBox="1">
            <a:spLocks noGrp="1"/>
          </p:cNvSpPr>
          <p:nvPr>
            <p:ph type="ctrTitle"/>
          </p:nvPr>
        </p:nvSpPr>
        <p:spPr>
          <a:xfrm>
            <a:off x="3007593" y="395405"/>
            <a:ext cx="4669200" cy="4676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Latent Semantic Analysis</a:t>
            </a:r>
            <a:endParaRPr dirty="0"/>
          </a:p>
        </p:txBody>
      </p:sp>
      <p:grpSp>
        <p:nvGrpSpPr>
          <p:cNvPr id="137" name="Google Shape;3483;p46">
            <a:extLst>
              <a:ext uri="{FF2B5EF4-FFF2-40B4-BE49-F238E27FC236}">
                <a16:creationId xmlns:a16="http://schemas.microsoft.com/office/drawing/2014/main" id="{609ED765-D0E3-4B75-9B28-7E4CB9CB5833}"/>
              </a:ext>
            </a:extLst>
          </p:cNvPr>
          <p:cNvGrpSpPr/>
          <p:nvPr/>
        </p:nvGrpSpPr>
        <p:grpSpPr>
          <a:xfrm flipH="1">
            <a:off x="6580558" y="2947050"/>
            <a:ext cx="2553019" cy="2204265"/>
            <a:chOff x="411603" y="2906997"/>
            <a:chExt cx="1735458" cy="1808566"/>
          </a:xfrm>
        </p:grpSpPr>
        <p:grpSp>
          <p:nvGrpSpPr>
            <p:cNvPr id="138" name="Google Shape;3484;p46">
              <a:extLst>
                <a:ext uri="{FF2B5EF4-FFF2-40B4-BE49-F238E27FC236}">
                  <a16:creationId xmlns:a16="http://schemas.microsoft.com/office/drawing/2014/main" id="{74061140-30C8-4149-B73D-B1BB5251830D}"/>
                </a:ext>
              </a:extLst>
            </p:cNvPr>
            <p:cNvGrpSpPr/>
            <p:nvPr/>
          </p:nvGrpSpPr>
          <p:grpSpPr>
            <a:xfrm>
              <a:off x="570964" y="2906997"/>
              <a:ext cx="1506308" cy="920209"/>
              <a:chOff x="570964" y="2906997"/>
              <a:chExt cx="1506308" cy="920209"/>
            </a:xfrm>
          </p:grpSpPr>
          <p:sp>
            <p:nvSpPr>
              <p:cNvPr id="236" name="Google Shape;3485;p46">
                <a:extLst>
                  <a:ext uri="{FF2B5EF4-FFF2-40B4-BE49-F238E27FC236}">
                    <a16:creationId xmlns:a16="http://schemas.microsoft.com/office/drawing/2014/main" id="{1C9D62EB-5E6D-4170-AEFB-8CD7E4F4E4EC}"/>
                  </a:ext>
                </a:extLst>
              </p:cNvPr>
              <p:cNvSpPr/>
              <p:nvPr/>
            </p:nvSpPr>
            <p:spPr>
              <a:xfrm>
                <a:off x="570964" y="2951732"/>
                <a:ext cx="696766" cy="875473"/>
              </a:xfrm>
              <a:custGeom>
                <a:avLst/>
                <a:gdLst/>
                <a:ahLst/>
                <a:cxnLst/>
                <a:rect l="l" t="t" r="r" b="b"/>
                <a:pathLst>
                  <a:path w="47863" h="60139" extrusionOk="0">
                    <a:moveTo>
                      <a:pt x="1" y="0"/>
                    </a:moveTo>
                    <a:lnTo>
                      <a:pt x="1" y="60138"/>
                    </a:lnTo>
                    <a:lnTo>
                      <a:pt x="47862" y="60138"/>
                    </a:lnTo>
                    <a:lnTo>
                      <a:pt x="4786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3486;p46">
                <a:extLst>
                  <a:ext uri="{FF2B5EF4-FFF2-40B4-BE49-F238E27FC236}">
                    <a16:creationId xmlns:a16="http://schemas.microsoft.com/office/drawing/2014/main" id="{4A56431C-72CD-42EB-8F35-B2036951119D}"/>
                  </a:ext>
                </a:extLst>
              </p:cNvPr>
              <p:cNvSpPr/>
              <p:nvPr/>
            </p:nvSpPr>
            <p:spPr>
              <a:xfrm>
                <a:off x="596484" y="2976800"/>
                <a:ext cx="650254" cy="825396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56699" extrusionOk="0">
                    <a:moveTo>
                      <a:pt x="1" y="0"/>
                    </a:moveTo>
                    <a:lnTo>
                      <a:pt x="1" y="56698"/>
                    </a:lnTo>
                    <a:lnTo>
                      <a:pt x="44667" y="56698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3487;p46">
                <a:extLst>
                  <a:ext uri="{FF2B5EF4-FFF2-40B4-BE49-F238E27FC236}">
                    <a16:creationId xmlns:a16="http://schemas.microsoft.com/office/drawing/2014/main" id="{1482DDB0-309F-477A-BA42-333D4993584F}"/>
                  </a:ext>
                </a:extLst>
              </p:cNvPr>
              <p:cNvSpPr/>
              <p:nvPr/>
            </p:nvSpPr>
            <p:spPr>
              <a:xfrm>
                <a:off x="596484" y="3293237"/>
                <a:ext cx="650254" cy="50895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34962" extrusionOk="0">
                    <a:moveTo>
                      <a:pt x="28480" y="0"/>
                    </a:moveTo>
                    <a:lnTo>
                      <a:pt x="28480" y="10253"/>
                    </a:lnTo>
                    <a:lnTo>
                      <a:pt x="17363" y="10253"/>
                    </a:lnTo>
                    <a:lnTo>
                      <a:pt x="14041" y="25286"/>
                    </a:lnTo>
                    <a:lnTo>
                      <a:pt x="10143" y="25286"/>
                    </a:lnTo>
                    <a:lnTo>
                      <a:pt x="8989" y="19998"/>
                    </a:lnTo>
                    <a:lnTo>
                      <a:pt x="1" y="19998"/>
                    </a:lnTo>
                    <a:lnTo>
                      <a:pt x="1" y="34961"/>
                    </a:lnTo>
                    <a:lnTo>
                      <a:pt x="44667" y="34961"/>
                    </a:lnTo>
                    <a:lnTo>
                      <a:pt x="44667" y="17131"/>
                    </a:lnTo>
                    <a:lnTo>
                      <a:pt x="36565" y="17131"/>
                    </a:lnTo>
                    <a:lnTo>
                      <a:pt x="36565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3488;p46">
                <a:extLst>
                  <a:ext uri="{FF2B5EF4-FFF2-40B4-BE49-F238E27FC236}">
                    <a16:creationId xmlns:a16="http://schemas.microsoft.com/office/drawing/2014/main" id="{850E1522-19C4-4459-9E64-5E77033C89B5}"/>
                  </a:ext>
                </a:extLst>
              </p:cNvPr>
              <p:cNvSpPr/>
              <p:nvPr/>
            </p:nvSpPr>
            <p:spPr>
              <a:xfrm>
                <a:off x="910940" y="2976800"/>
                <a:ext cx="21006" cy="818583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56231" extrusionOk="0">
                    <a:moveTo>
                      <a:pt x="0" y="0"/>
                    </a:moveTo>
                    <a:lnTo>
                      <a:pt x="0" y="56230"/>
                    </a:lnTo>
                    <a:lnTo>
                      <a:pt x="1442" y="56230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3489;p46">
                <a:extLst>
                  <a:ext uri="{FF2B5EF4-FFF2-40B4-BE49-F238E27FC236}">
                    <a16:creationId xmlns:a16="http://schemas.microsoft.com/office/drawing/2014/main" id="{A00F0714-41E1-4542-B5EE-D9D25D03F80D}"/>
                  </a:ext>
                </a:extLst>
              </p:cNvPr>
              <p:cNvSpPr/>
              <p:nvPr/>
            </p:nvSpPr>
            <p:spPr>
              <a:xfrm>
                <a:off x="596484" y="3376637"/>
                <a:ext cx="650254" cy="2158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1483" extrusionOk="0">
                    <a:moveTo>
                      <a:pt x="1" y="0"/>
                    </a:moveTo>
                    <a:lnTo>
                      <a:pt x="1" y="1482"/>
                    </a:lnTo>
                    <a:lnTo>
                      <a:pt x="44667" y="1482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3490;p46">
                <a:extLst>
                  <a:ext uri="{FF2B5EF4-FFF2-40B4-BE49-F238E27FC236}">
                    <a16:creationId xmlns:a16="http://schemas.microsoft.com/office/drawing/2014/main" id="{D3206CD3-3D00-4F65-A0F0-0573C4C3CA3A}"/>
                  </a:ext>
                </a:extLst>
              </p:cNvPr>
              <p:cNvSpPr/>
              <p:nvPr/>
            </p:nvSpPr>
            <p:spPr>
              <a:xfrm>
                <a:off x="1924448" y="3185147"/>
                <a:ext cx="46831" cy="107012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7351" extrusionOk="0">
                    <a:moveTo>
                      <a:pt x="346" y="1"/>
                    </a:moveTo>
                    <a:lnTo>
                      <a:pt x="1" y="2823"/>
                    </a:lnTo>
                    <a:lnTo>
                      <a:pt x="1429" y="7342"/>
                    </a:lnTo>
                    <a:lnTo>
                      <a:pt x="3216" y="7351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3491;p46">
                <a:extLst>
                  <a:ext uri="{FF2B5EF4-FFF2-40B4-BE49-F238E27FC236}">
                    <a16:creationId xmlns:a16="http://schemas.microsoft.com/office/drawing/2014/main" id="{6128162F-6C27-4F98-B95F-7603D4E682AC}"/>
                  </a:ext>
                </a:extLst>
              </p:cNvPr>
              <p:cNvSpPr/>
              <p:nvPr/>
            </p:nvSpPr>
            <p:spPr>
              <a:xfrm>
                <a:off x="1772264" y="3086287"/>
                <a:ext cx="165097" cy="208114"/>
              </a:xfrm>
              <a:custGeom>
                <a:avLst/>
                <a:gdLst/>
                <a:ahLst/>
                <a:cxnLst/>
                <a:rect l="l" t="t" r="r" b="b"/>
                <a:pathLst>
                  <a:path w="11341" h="14296" extrusionOk="0">
                    <a:moveTo>
                      <a:pt x="989" y="0"/>
                    </a:moveTo>
                    <a:lnTo>
                      <a:pt x="1" y="14081"/>
                    </a:lnTo>
                    <a:lnTo>
                      <a:pt x="10197" y="14295"/>
                    </a:lnTo>
                    <a:lnTo>
                      <a:pt x="11341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3492;p46">
                <a:extLst>
                  <a:ext uri="{FF2B5EF4-FFF2-40B4-BE49-F238E27FC236}">
                    <a16:creationId xmlns:a16="http://schemas.microsoft.com/office/drawing/2014/main" id="{EA982E21-73E9-4C7D-A1CB-103E3F584375}"/>
                  </a:ext>
                </a:extLst>
              </p:cNvPr>
              <p:cNvSpPr/>
              <p:nvPr/>
            </p:nvSpPr>
            <p:spPr>
              <a:xfrm>
                <a:off x="1789514" y="3101806"/>
                <a:ext cx="125791" cy="176815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12146" extrusionOk="0">
                    <a:moveTo>
                      <a:pt x="8640" y="0"/>
                    </a:moveTo>
                    <a:lnTo>
                      <a:pt x="821" y="70"/>
                    </a:lnTo>
                    <a:lnTo>
                      <a:pt x="0" y="11791"/>
                    </a:lnTo>
                    <a:lnTo>
                      <a:pt x="7578" y="12146"/>
                    </a:lnTo>
                    <a:lnTo>
                      <a:pt x="8640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3493;p46">
                <a:extLst>
                  <a:ext uri="{FF2B5EF4-FFF2-40B4-BE49-F238E27FC236}">
                    <a16:creationId xmlns:a16="http://schemas.microsoft.com/office/drawing/2014/main" id="{2FA6CCCF-3402-40F1-A701-31715BD78A45}"/>
                  </a:ext>
                </a:extLst>
              </p:cNvPr>
              <p:cNvSpPr/>
              <p:nvPr/>
            </p:nvSpPr>
            <p:spPr>
              <a:xfrm>
                <a:off x="1816737" y="3126932"/>
                <a:ext cx="71652" cy="119925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8238" extrusionOk="0">
                    <a:moveTo>
                      <a:pt x="617" y="0"/>
                    </a:moveTo>
                    <a:lnTo>
                      <a:pt x="0" y="8238"/>
                    </a:lnTo>
                    <a:lnTo>
                      <a:pt x="4183" y="8238"/>
                    </a:lnTo>
                    <a:lnTo>
                      <a:pt x="492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3494;p46">
                <a:extLst>
                  <a:ext uri="{FF2B5EF4-FFF2-40B4-BE49-F238E27FC236}">
                    <a16:creationId xmlns:a16="http://schemas.microsoft.com/office/drawing/2014/main" id="{60C5DFBA-8838-41F3-9D1D-7934401CD89F}"/>
                  </a:ext>
                </a:extLst>
              </p:cNvPr>
              <p:cNvSpPr/>
              <p:nvPr/>
            </p:nvSpPr>
            <p:spPr>
              <a:xfrm>
                <a:off x="1566275" y="3124326"/>
                <a:ext cx="123433" cy="168547"/>
              </a:xfrm>
              <a:custGeom>
                <a:avLst/>
                <a:gdLst/>
                <a:ahLst/>
                <a:cxnLst/>
                <a:rect l="l" t="t" r="r" b="b"/>
                <a:pathLst>
                  <a:path w="8479" h="11578" extrusionOk="0">
                    <a:moveTo>
                      <a:pt x="0" y="0"/>
                    </a:moveTo>
                    <a:lnTo>
                      <a:pt x="0" y="11577"/>
                    </a:lnTo>
                    <a:lnTo>
                      <a:pt x="8479" y="11569"/>
                    </a:lnTo>
                    <a:lnTo>
                      <a:pt x="847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3495;p46">
                <a:extLst>
                  <a:ext uri="{FF2B5EF4-FFF2-40B4-BE49-F238E27FC236}">
                    <a16:creationId xmlns:a16="http://schemas.microsoft.com/office/drawing/2014/main" id="{30201266-3BA5-4B60-9C0B-81CB66D72A18}"/>
                  </a:ext>
                </a:extLst>
              </p:cNvPr>
              <p:cNvSpPr/>
              <p:nvPr/>
            </p:nvSpPr>
            <p:spPr>
              <a:xfrm>
                <a:off x="1591911" y="2906997"/>
                <a:ext cx="74287" cy="217343"/>
              </a:xfrm>
              <a:custGeom>
                <a:avLst/>
                <a:gdLst/>
                <a:ahLst/>
                <a:cxnLst/>
                <a:rect l="l" t="t" r="r" b="b"/>
                <a:pathLst>
                  <a:path w="5103" h="14930" extrusionOk="0">
                    <a:moveTo>
                      <a:pt x="4533" y="1"/>
                    </a:moveTo>
                    <a:cubicBezTo>
                      <a:pt x="4533" y="1"/>
                      <a:pt x="4532" y="1"/>
                      <a:pt x="4532" y="1"/>
                    </a:cubicBezTo>
                    <a:cubicBezTo>
                      <a:pt x="3959" y="23"/>
                      <a:pt x="2517" y="13632"/>
                      <a:pt x="2517" y="13632"/>
                    </a:cubicBezTo>
                    <a:cubicBezTo>
                      <a:pt x="2517" y="13632"/>
                      <a:pt x="2461" y="2421"/>
                      <a:pt x="1924" y="2421"/>
                    </a:cubicBezTo>
                    <a:cubicBezTo>
                      <a:pt x="1922" y="2421"/>
                      <a:pt x="1921" y="2422"/>
                      <a:pt x="1919" y="2422"/>
                    </a:cubicBezTo>
                    <a:cubicBezTo>
                      <a:pt x="1381" y="2484"/>
                      <a:pt x="1919" y="14352"/>
                      <a:pt x="1919" y="14352"/>
                    </a:cubicBezTo>
                    <a:cubicBezTo>
                      <a:pt x="1919" y="14352"/>
                      <a:pt x="1018" y="4944"/>
                      <a:pt x="516" y="4944"/>
                    </a:cubicBezTo>
                    <a:cubicBezTo>
                      <a:pt x="510" y="4944"/>
                      <a:pt x="504" y="4946"/>
                      <a:pt x="498" y="4948"/>
                    </a:cubicBezTo>
                    <a:cubicBezTo>
                      <a:pt x="0" y="5180"/>
                      <a:pt x="713" y="14929"/>
                      <a:pt x="713" y="14929"/>
                    </a:cubicBezTo>
                    <a:lnTo>
                      <a:pt x="3060" y="14929"/>
                    </a:lnTo>
                    <a:cubicBezTo>
                      <a:pt x="3060" y="14929"/>
                      <a:pt x="5102" y="1"/>
                      <a:pt x="453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3496;p46">
                <a:extLst>
                  <a:ext uri="{FF2B5EF4-FFF2-40B4-BE49-F238E27FC236}">
                    <a16:creationId xmlns:a16="http://schemas.microsoft.com/office/drawing/2014/main" id="{F16FDF75-D0FA-4E51-8B18-6D4240FA290B}"/>
                  </a:ext>
                </a:extLst>
              </p:cNvPr>
              <p:cNvSpPr/>
              <p:nvPr/>
            </p:nvSpPr>
            <p:spPr>
              <a:xfrm>
                <a:off x="1613980" y="2952373"/>
                <a:ext cx="65494" cy="171968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1813" extrusionOk="0">
                    <a:moveTo>
                      <a:pt x="3396" y="0"/>
                    </a:moveTo>
                    <a:cubicBezTo>
                      <a:pt x="2842" y="0"/>
                      <a:pt x="945" y="9309"/>
                      <a:pt x="945" y="9309"/>
                    </a:cubicBezTo>
                    <a:cubicBezTo>
                      <a:pt x="945" y="9309"/>
                      <a:pt x="1176" y="5380"/>
                      <a:pt x="945" y="4873"/>
                    </a:cubicBezTo>
                    <a:cubicBezTo>
                      <a:pt x="937" y="4856"/>
                      <a:pt x="928" y="4848"/>
                      <a:pt x="920" y="4848"/>
                    </a:cubicBezTo>
                    <a:cubicBezTo>
                      <a:pt x="662" y="4848"/>
                      <a:pt x="1" y="11812"/>
                      <a:pt x="1" y="11812"/>
                    </a:cubicBezTo>
                    <a:lnTo>
                      <a:pt x="3375" y="11812"/>
                    </a:lnTo>
                    <a:cubicBezTo>
                      <a:pt x="3375" y="11812"/>
                      <a:pt x="4498" y="8513"/>
                      <a:pt x="4358" y="7997"/>
                    </a:cubicBezTo>
                    <a:cubicBezTo>
                      <a:pt x="4349" y="7965"/>
                      <a:pt x="4333" y="7950"/>
                      <a:pt x="4310" y="7950"/>
                    </a:cubicBezTo>
                    <a:cubicBezTo>
                      <a:pt x="3969" y="7950"/>
                      <a:pt x="2160" y="11319"/>
                      <a:pt x="2160" y="11319"/>
                    </a:cubicBezTo>
                    <a:cubicBezTo>
                      <a:pt x="2160" y="11319"/>
                      <a:pt x="4170" y="5896"/>
                      <a:pt x="3750" y="5288"/>
                    </a:cubicBezTo>
                    <a:cubicBezTo>
                      <a:pt x="3729" y="5258"/>
                      <a:pt x="3704" y="5243"/>
                      <a:pt x="3675" y="5243"/>
                    </a:cubicBezTo>
                    <a:cubicBezTo>
                      <a:pt x="3139" y="5243"/>
                      <a:pt x="1412" y="10458"/>
                      <a:pt x="1412" y="10458"/>
                    </a:cubicBezTo>
                    <a:cubicBezTo>
                      <a:pt x="1412" y="10458"/>
                      <a:pt x="3934" y="333"/>
                      <a:pt x="3423" y="8"/>
                    </a:cubicBezTo>
                    <a:cubicBezTo>
                      <a:pt x="3414" y="3"/>
                      <a:pt x="3405" y="0"/>
                      <a:pt x="3396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3497;p46">
                <a:extLst>
                  <a:ext uri="{FF2B5EF4-FFF2-40B4-BE49-F238E27FC236}">
                    <a16:creationId xmlns:a16="http://schemas.microsoft.com/office/drawing/2014/main" id="{EE924CE9-CD61-401B-B960-E373E7F0CC6A}"/>
                  </a:ext>
                </a:extLst>
              </p:cNvPr>
              <p:cNvSpPr/>
              <p:nvPr/>
            </p:nvSpPr>
            <p:spPr>
              <a:xfrm>
                <a:off x="1532385" y="2999350"/>
                <a:ext cx="78378" cy="125631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8630" extrusionOk="0">
                    <a:moveTo>
                      <a:pt x="405" y="0"/>
                    </a:moveTo>
                    <a:cubicBezTo>
                      <a:pt x="0" y="0"/>
                      <a:pt x="4400" y="8629"/>
                      <a:pt x="4400" y="8629"/>
                    </a:cubicBezTo>
                    <a:lnTo>
                      <a:pt x="5383" y="8629"/>
                    </a:lnTo>
                    <a:lnTo>
                      <a:pt x="4911" y="6545"/>
                    </a:lnTo>
                    <a:cubicBezTo>
                      <a:pt x="4911" y="6545"/>
                      <a:pt x="2865" y="310"/>
                      <a:pt x="2407" y="310"/>
                    </a:cubicBezTo>
                    <a:cubicBezTo>
                      <a:pt x="2401" y="310"/>
                      <a:pt x="2396" y="311"/>
                      <a:pt x="2390" y="313"/>
                    </a:cubicBezTo>
                    <a:cubicBezTo>
                      <a:pt x="1965" y="483"/>
                      <a:pt x="3885" y="6033"/>
                      <a:pt x="3885" y="6033"/>
                    </a:cubicBezTo>
                    <a:cubicBezTo>
                      <a:pt x="3885" y="6033"/>
                      <a:pt x="987" y="282"/>
                      <a:pt x="428" y="7"/>
                    </a:cubicBezTo>
                    <a:cubicBezTo>
                      <a:pt x="419" y="2"/>
                      <a:pt x="412" y="0"/>
                      <a:pt x="4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3498;p46">
                <a:extLst>
                  <a:ext uri="{FF2B5EF4-FFF2-40B4-BE49-F238E27FC236}">
                    <a16:creationId xmlns:a16="http://schemas.microsoft.com/office/drawing/2014/main" id="{00A67A87-4222-4F6A-AB98-A2E9E9547679}"/>
                  </a:ext>
                </a:extLst>
              </p:cNvPr>
              <p:cNvSpPr/>
              <p:nvPr/>
            </p:nvSpPr>
            <p:spPr>
              <a:xfrm>
                <a:off x="1566712" y="3124079"/>
                <a:ext cx="59817" cy="169114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11617" extrusionOk="0">
                    <a:moveTo>
                      <a:pt x="1" y="0"/>
                    </a:moveTo>
                    <a:lnTo>
                      <a:pt x="79" y="11616"/>
                    </a:lnTo>
                    <a:lnTo>
                      <a:pt x="4109" y="11616"/>
                    </a:lnTo>
                    <a:lnTo>
                      <a:pt x="3895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3499;p46">
                <a:extLst>
                  <a:ext uri="{FF2B5EF4-FFF2-40B4-BE49-F238E27FC236}">
                    <a16:creationId xmlns:a16="http://schemas.microsoft.com/office/drawing/2014/main" id="{D056FD50-5E62-4DEE-BE9D-ED75B1F49AAE}"/>
                  </a:ext>
                </a:extLst>
              </p:cNvPr>
              <p:cNvSpPr/>
              <p:nvPr/>
            </p:nvSpPr>
            <p:spPr>
              <a:xfrm>
                <a:off x="1564805" y="3123118"/>
                <a:ext cx="127000" cy="17061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172" extrusionOk="0">
                    <a:moveTo>
                      <a:pt x="0" y="0"/>
                    </a:moveTo>
                    <a:lnTo>
                      <a:pt x="111" y="1106"/>
                    </a:lnTo>
                    <a:lnTo>
                      <a:pt x="4017" y="1172"/>
                    </a:lnTo>
                    <a:lnTo>
                      <a:pt x="8580" y="1106"/>
                    </a:lnTo>
                    <a:lnTo>
                      <a:pt x="87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3500;p46">
                <a:extLst>
                  <a:ext uri="{FF2B5EF4-FFF2-40B4-BE49-F238E27FC236}">
                    <a16:creationId xmlns:a16="http://schemas.microsoft.com/office/drawing/2014/main" id="{B15C4178-2027-4BE6-A4DF-2852C37E8393}"/>
                  </a:ext>
                </a:extLst>
              </p:cNvPr>
              <p:cNvSpPr/>
              <p:nvPr/>
            </p:nvSpPr>
            <p:spPr>
              <a:xfrm>
                <a:off x="1460034" y="3290122"/>
                <a:ext cx="617238" cy="27121"/>
              </a:xfrm>
              <a:custGeom>
                <a:avLst/>
                <a:gdLst/>
                <a:ahLst/>
                <a:cxnLst/>
                <a:rect l="l" t="t" r="r" b="b"/>
                <a:pathLst>
                  <a:path w="42400" h="1863" extrusionOk="0">
                    <a:moveTo>
                      <a:pt x="0" y="0"/>
                    </a:moveTo>
                    <a:lnTo>
                      <a:pt x="0" y="1862"/>
                    </a:lnTo>
                    <a:lnTo>
                      <a:pt x="42399" y="1862"/>
                    </a:lnTo>
                    <a:lnTo>
                      <a:pt x="423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" name="Google Shape;3501;p46">
              <a:extLst>
                <a:ext uri="{FF2B5EF4-FFF2-40B4-BE49-F238E27FC236}">
                  <a16:creationId xmlns:a16="http://schemas.microsoft.com/office/drawing/2014/main" id="{BC2ED57B-68A4-4665-832B-9ABF66BA1B12}"/>
                </a:ext>
              </a:extLst>
            </p:cNvPr>
            <p:cNvGrpSpPr/>
            <p:nvPr/>
          </p:nvGrpSpPr>
          <p:grpSpPr>
            <a:xfrm>
              <a:off x="1481856" y="3376710"/>
              <a:ext cx="665205" cy="406329"/>
              <a:chOff x="1481856" y="3376710"/>
              <a:chExt cx="665205" cy="406329"/>
            </a:xfrm>
          </p:grpSpPr>
          <p:sp>
            <p:nvSpPr>
              <p:cNvPr id="218" name="Google Shape;3502;p46">
                <a:extLst>
                  <a:ext uri="{FF2B5EF4-FFF2-40B4-BE49-F238E27FC236}">
                    <a16:creationId xmlns:a16="http://schemas.microsoft.com/office/drawing/2014/main" id="{7774BBC0-2B9A-4EF7-89CB-F4AB4D25F796}"/>
                  </a:ext>
                </a:extLst>
              </p:cNvPr>
              <p:cNvSpPr/>
              <p:nvPr/>
            </p:nvSpPr>
            <p:spPr>
              <a:xfrm>
                <a:off x="1481856" y="3376710"/>
                <a:ext cx="665205" cy="406329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2" extrusionOk="0">
                    <a:moveTo>
                      <a:pt x="45695" y="0"/>
                    </a:moveTo>
                    <a:lnTo>
                      <a:pt x="4466" y="297"/>
                    </a:lnTo>
                    <a:lnTo>
                      <a:pt x="0" y="27912"/>
                    </a:lnTo>
                    <a:lnTo>
                      <a:pt x="40782" y="27912"/>
                    </a:lnTo>
                    <a:lnTo>
                      <a:pt x="4569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3503;p46">
                <a:extLst>
                  <a:ext uri="{FF2B5EF4-FFF2-40B4-BE49-F238E27FC236}">
                    <a16:creationId xmlns:a16="http://schemas.microsoft.com/office/drawing/2014/main" id="{6CF6C6E0-84A5-43E6-907D-E5CF1EC9823F}"/>
                  </a:ext>
                </a:extLst>
              </p:cNvPr>
              <p:cNvSpPr/>
              <p:nvPr/>
            </p:nvSpPr>
            <p:spPr>
              <a:xfrm>
                <a:off x="1540960" y="3376710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0"/>
                    </a:moveTo>
                    <a:lnTo>
                      <a:pt x="406" y="297"/>
                    </a:lnTo>
                    <a:lnTo>
                      <a:pt x="0" y="2810"/>
                    </a:lnTo>
                    <a:cubicBezTo>
                      <a:pt x="18" y="2714"/>
                      <a:pt x="41167" y="2653"/>
                      <a:pt x="41167" y="2653"/>
                    </a:cubicBezTo>
                    <a:lnTo>
                      <a:pt x="4163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3504;p46">
                <a:extLst>
                  <a:ext uri="{FF2B5EF4-FFF2-40B4-BE49-F238E27FC236}">
                    <a16:creationId xmlns:a16="http://schemas.microsoft.com/office/drawing/2014/main" id="{BC0D225E-91DF-4151-B841-569EDC203149}"/>
                  </a:ext>
                </a:extLst>
              </p:cNvPr>
              <p:cNvSpPr/>
              <p:nvPr/>
            </p:nvSpPr>
            <p:spPr>
              <a:xfrm>
                <a:off x="1560932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0" y="170"/>
                      <a:pt x="0" y="376"/>
                    </a:cubicBezTo>
                    <a:cubicBezTo>
                      <a:pt x="0" y="586"/>
                      <a:pt x="171" y="757"/>
                      <a:pt x="381" y="757"/>
                    </a:cubicBezTo>
                    <a:cubicBezTo>
                      <a:pt x="586" y="757"/>
                      <a:pt x="756" y="586"/>
                      <a:pt x="756" y="376"/>
                    </a:cubicBezTo>
                    <a:cubicBezTo>
                      <a:pt x="756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3505;p46">
                <a:extLst>
                  <a:ext uri="{FF2B5EF4-FFF2-40B4-BE49-F238E27FC236}">
                    <a16:creationId xmlns:a16="http://schemas.microsoft.com/office/drawing/2014/main" id="{AC91481D-B9E2-457F-8124-CF858D8FD1F3}"/>
                  </a:ext>
                </a:extLst>
              </p:cNvPr>
              <p:cNvSpPr/>
              <p:nvPr/>
            </p:nvSpPr>
            <p:spPr>
              <a:xfrm>
                <a:off x="1587966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81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3506;p46">
                <a:extLst>
                  <a:ext uri="{FF2B5EF4-FFF2-40B4-BE49-F238E27FC236}">
                    <a16:creationId xmlns:a16="http://schemas.microsoft.com/office/drawing/2014/main" id="{282BD6DC-E09A-4F80-AD69-14EF50F18FA1}"/>
                  </a:ext>
                </a:extLst>
              </p:cNvPr>
              <p:cNvSpPr/>
              <p:nvPr/>
            </p:nvSpPr>
            <p:spPr>
              <a:xfrm>
                <a:off x="1614999" y="3393625"/>
                <a:ext cx="11035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757" extrusionOk="0">
                    <a:moveTo>
                      <a:pt x="376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76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3507;p46">
                <a:extLst>
                  <a:ext uri="{FF2B5EF4-FFF2-40B4-BE49-F238E27FC236}">
                    <a16:creationId xmlns:a16="http://schemas.microsoft.com/office/drawing/2014/main" id="{6A49B182-CF89-4551-BAD2-E9B0AA6AA61A}"/>
                  </a:ext>
                </a:extLst>
              </p:cNvPr>
              <p:cNvSpPr/>
              <p:nvPr/>
            </p:nvSpPr>
            <p:spPr>
              <a:xfrm>
                <a:off x="1572578" y="3489312"/>
                <a:ext cx="241058" cy="194605"/>
              </a:xfrm>
              <a:custGeom>
                <a:avLst/>
                <a:gdLst/>
                <a:ahLst/>
                <a:cxnLst/>
                <a:rect l="l" t="t" r="r" b="b"/>
                <a:pathLst>
                  <a:path w="16559" h="13368" extrusionOk="0">
                    <a:moveTo>
                      <a:pt x="8282" y="0"/>
                    </a:moveTo>
                    <a:cubicBezTo>
                      <a:pt x="3736" y="0"/>
                      <a:pt x="0" y="3378"/>
                      <a:pt x="0" y="7478"/>
                    </a:cubicBezTo>
                    <a:cubicBezTo>
                      <a:pt x="0" y="9776"/>
                      <a:pt x="1171" y="11952"/>
                      <a:pt x="3173" y="13368"/>
                    </a:cubicBezTo>
                    <a:lnTo>
                      <a:pt x="8282" y="7478"/>
                    </a:lnTo>
                    <a:lnTo>
                      <a:pt x="16558" y="7478"/>
                    </a:lnTo>
                    <a:cubicBezTo>
                      <a:pt x="16558" y="3378"/>
                      <a:pt x="12822" y="0"/>
                      <a:pt x="8282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3508;p46">
                <a:extLst>
                  <a:ext uri="{FF2B5EF4-FFF2-40B4-BE49-F238E27FC236}">
                    <a16:creationId xmlns:a16="http://schemas.microsoft.com/office/drawing/2014/main" id="{2C7C0EC6-D4BE-4513-9ECA-60ADF05F774B}"/>
                  </a:ext>
                </a:extLst>
              </p:cNvPr>
              <p:cNvSpPr/>
              <p:nvPr/>
            </p:nvSpPr>
            <p:spPr>
              <a:xfrm>
                <a:off x="1627722" y="3611639"/>
                <a:ext cx="193294" cy="107784"/>
              </a:xfrm>
              <a:custGeom>
                <a:avLst/>
                <a:gdLst/>
                <a:ahLst/>
                <a:cxnLst/>
                <a:rect l="l" t="t" r="r" b="b"/>
                <a:pathLst>
                  <a:path w="13278" h="7404" extrusionOk="0">
                    <a:moveTo>
                      <a:pt x="5144" y="14"/>
                    </a:moveTo>
                    <a:cubicBezTo>
                      <a:pt x="5149" y="19"/>
                      <a:pt x="5197" y="19"/>
                      <a:pt x="5297" y="23"/>
                    </a:cubicBezTo>
                    <a:cubicBezTo>
                      <a:pt x="5406" y="27"/>
                      <a:pt x="5551" y="31"/>
                      <a:pt x="5730" y="41"/>
                    </a:cubicBezTo>
                    <a:cubicBezTo>
                      <a:pt x="6124" y="49"/>
                      <a:pt x="6674" y="62"/>
                      <a:pt x="7373" y="75"/>
                    </a:cubicBezTo>
                    <a:cubicBezTo>
                      <a:pt x="8775" y="101"/>
                      <a:pt x="10760" y="131"/>
                      <a:pt x="13136" y="175"/>
                    </a:cubicBezTo>
                    <a:lnTo>
                      <a:pt x="13136" y="175"/>
                    </a:lnTo>
                    <a:cubicBezTo>
                      <a:pt x="13091" y="757"/>
                      <a:pt x="12994" y="1362"/>
                      <a:pt x="12788" y="1959"/>
                    </a:cubicBezTo>
                    <a:cubicBezTo>
                      <a:pt x="12570" y="2579"/>
                      <a:pt x="12259" y="3191"/>
                      <a:pt x="11862" y="3772"/>
                    </a:cubicBezTo>
                    <a:cubicBezTo>
                      <a:pt x="11044" y="4908"/>
                      <a:pt x="9878" y="5909"/>
                      <a:pt x="8462" y="6512"/>
                    </a:cubicBezTo>
                    <a:cubicBezTo>
                      <a:pt x="7317" y="7015"/>
                      <a:pt x="6098" y="7251"/>
                      <a:pt x="4929" y="7251"/>
                    </a:cubicBezTo>
                    <a:cubicBezTo>
                      <a:pt x="4593" y="7251"/>
                      <a:pt x="4262" y="7232"/>
                      <a:pt x="3938" y="7194"/>
                    </a:cubicBezTo>
                    <a:cubicBezTo>
                      <a:pt x="2508" y="7035"/>
                      <a:pt x="1215" y="6516"/>
                      <a:pt x="197" y="5820"/>
                    </a:cubicBezTo>
                    <a:lnTo>
                      <a:pt x="197" y="5820"/>
                    </a:lnTo>
                    <a:cubicBezTo>
                      <a:pt x="1679" y="4096"/>
                      <a:pt x="2908" y="2660"/>
                      <a:pt x="3781" y="1644"/>
                    </a:cubicBezTo>
                    <a:cubicBezTo>
                      <a:pt x="4214" y="1132"/>
                      <a:pt x="4555" y="731"/>
                      <a:pt x="4795" y="447"/>
                    </a:cubicBezTo>
                    <a:cubicBezTo>
                      <a:pt x="4904" y="315"/>
                      <a:pt x="4992" y="211"/>
                      <a:pt x="5057" y="128"/>
                    </a:cubicBezTo>
                    <a:cubicBezTo>
                      <a:pt x="5118" y="57"/>
                      <a:pt x="5149" y="19"/>
                      <a:pt x="5144" y="14"/>
                    </a:cubicBezTo>
                    <a:close/>
                    <a:moveTo>
                      <a:pt x="5717" y="1"/>
                    </a:moveTo>
                    <a:cubicBezTo>
                      <a:pt x="5537" y="5"/>
                      <a:pt x="5398" y="5"/>
                      <a:pt x="5289" y="5"/>
                    </a:cubicBezTo>
                    <a:cubicBezTo>
                      <a:pt x="5192" y="9"/>
                      <a:pt x="5144" y="9"/>
                      <a:pt x="5144" y="14"/>
                    </a:cubicBezTo>
                    <a:cubicBezTo>
                      <a:pt x="5144" y="14"/>
                      <a:pt x="5144" y="14"/>
                      <a:pt x="5144" y="14"/>
                    </a:cubicBezTo>
                    <a:cubicBezTo>
                      <a:pt x="5140" y="14"/>
                      <a:pt x="5106" y="49"/>
                      <a:pt x="5049" y="110"/>
                    </a:cubicBezTo>
                    <a:cubicBezTo>
                      <a:pt x="4983" y="184"/>
                      <a:pt x="4891" y="285"/>
                      <a:pt x="4777" y="412"/>
                    </a:cubicBezTo>
                    <a:cubicBezTo>
                      <a:pt x="4528" y="691"/>
                      <a:pt x="4183" y="1080"/>
                      <a:pt x="3742" y="1578"/>
                    </a:cubicBezTo>
                    <a:cubicBezTo>
                      <a:pt x="2846" y="2601"/>
                      <a:pt x="1574" y="4047"/>
                      <a:pt x="49" y="5791"/>
                    </a:cubicBezTo>
                    <a:lnTo>
                      <a:pt x="1" y="5844"/>
                    </a:lnTo>
                    <a:lnTo>
                      <a:pt x="63" y="5888"/>
                    </a:lnTo>
                    <a:cubicBezTo>
                      <a:pt x="1102" y="6622"/>
                      <a:pt x="2435" y="7173"/>
                      <a:pt x="3921" y="7343"/>
                    </a:cubicBezTo>
                    <a:cubicBezTo>
                      <a:pt x="4256" y="7383"/>
                      <a:pt x="4598" y="7404"/>
                      <a:pt x="4944" y="7404"/>
                    </a:cubicBezTo>
                    <a:cubicBezTo>
                      <a:pt x="6128" y="7404"/>
                      <a:pt x="7363" y="7163"/>
                      <a:pt x="8522" y="6652"/>
                    </a:cubicBezTo>
                    <a:cubicBezTo>
                      <a:pt x="9965" y="6040"/>
                      <a:pt x="11154" y="5017"/>
                      <a:pt x="11984" y="3855"/>
                    </a:cubicBezTo>
                    <a:cubicBezTo>
                      <a:pt x="12391" y="3266"/>
                      <a:pt x="12701" y="2641"/>
                      <a:pt x="12923" y="2007"/>
                    </a:cubicBezTo>
                    <a:cubicBezTo>
                      <a:pt x="13137" y="1368"/>
                      <a:pt x="13234" y="727"/>
                      <a:pt x="13273" y="110"/>
                    </a:cubicBezTo>
                    <a:lnTo>
                      <a:pt x="13278" y="41"/>
                    </a:lnTo>
                    <a:lnTo>
                      <a:pt x="13208" y="41"/>
                    </a:lnTo>
                    <a:cubicBezTo>
                      <a:pt x="10791" y="23"/>
                      <a:pt x="8772" y="9"/>
                      <a:pt x="73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3509;p46">
                <a:extLst>
                  <a:ext uri="{FF2B5EF4-FFF2-40B4-BE49-F238E27FC236}">
                    <a16:creationId xmlns:a16="http://schemas.microsoft.com/office/drawing/2014/main" id="{433256E1-F516-4058-B369-756A08F977DF}"/>
                  </a:ext>
                </a:extLst>
              </p:cNvPr>
              <p:cNvSpPr/>
              <p:nvPr/>
            </p:nvSpPr>
            <p:spPr>
              <a:xfrm>
                <a:off x="1737602" y="3526725"/>
                <a:ext cx="13495" cy="13553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31" extrusionOk="0">
                    <a:moveTo>
                      <a:pt x="464" y="0"/>
                    </a:moveTo>
                    <a:cubicBezTo>
                      <a:pt x="206" y="0"/>
                      <a:pt x="0" y="210"/>
                      <a:pt x="0" y="467"/>
                    </a:cubicBezTo>
                    <a:cubicBezTo>
                      <a:pt x="0" y="721"/>
                      <a:pt x="206" y="930"/>
                      <a:pt x="464" y="930"/>
                    </a:cubicBezTo>
                    <a:cubicBezTo>
                      <a:pt x="716" y="930"/>
                      <a:pt x="926" y="721"/>
                      <a:pt x="926" y="467"/>
                    </a:cubicBezTo>
                    <a:cubicBezTo>
                      <a:pt x="926" y="210"/>
                      <a:pt x="716" y="0"/>
                      <a:pt x="4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3510;p46">
                <a:extLst>
                  <a:ext uri="{FF2B5EF4-FFF2-40B4-BE49-F238E27FC236}">
                    <a16:creationId xmlns:a16="http://schemas.microsoft.com/office/drawing/2014/main" id="{8F16FD7F-9C68-4933-830C-383429FBAA7E}"/>
                  </a:ext>
                </a:extLst>
              </p:cNvPr>
              <p:cNvSpPr/>
              <p:nvPr/>
            </p:nvSpPr>
            <p:spPr>
              <a:xfrm>
                <a:off x="1744211" y="3482950"/>
                <a:ext cx="141004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3475" extrusionOk="0">
                    <a:moveTo>
                      <a:pt x="3374" y="0"/>
                    </a:moveTo>
                    <a:lnTo>
                      <a:pt x="3348" y="22"/>
                    </a:lnTo>
                    <a:cubicBezTo>
                      <a:pt x="2392" y="983"/>
                      <a:pt x="1547" y="1840"/>
                      <a:pt x="949" y="2461"/>
                    </a:cubicBezTo>
                    <a:cubicBezTo>
                      <a:pt x="669" y="2753"/>
                      <a:pt x="433" y="2998"/>
                      <a:pt x="250" y="3195"/>
                    </a:cubicBezTo>
                    <a:cubicBezTo>
                      <a:pt x="88" y="3365"/>
                      <a:pt x="0" y="3465"/>
                      <a:pt x="10" y="3474"/>
                    </a:cubicBezTo>
                    <a:cubicBezTo>
                      <a:pt x="10" y="3474"/>
                      <a:pt x="10" y="3474"/>
                      <a:pt x="10" y="3474"/>
                    </a:cubicBezTo>
                    <a:cubicBezTo>
                      <a:pt x="20" y="3474"/>
                      <a:pt x="120" y="3390"/>
                      <a:pt x="289" y="3234"/>
                    </a:cubicBezTo>
                    <a:cubicBezTo>
                      <a:pt x="482" y="3046"/>
                      <a:pt x="726" y="2814"/>
                      <a:pt x="1023" y="2530"/>
                    </a:cubicBezTo>
                    <a:cubicBezTo>
                      <a:pt x="1639" y="1937"/>
                      <a:pt x="2483" y="1101"/>
                      <a:pt x="3435" y="153"/>
                    </a:cubicBezTo>
                    <a:lnTo>
                      <a:pt x="4143" y="153"/>
                    </a:lnTo>
                    <a:cubicBezTo>
                      <a:pt x="5673" y="153"/>
                      <a:pt x="7059" y="144"/>
                      <a:pt x="8064" y="131"/>
                    </a:cubicBezTo>
                    <a:cubicBezTo>
                      <a:pt x="8540" y="123"/>
                      <a:pt x="8941" y="113"/>
                      <a:pt x="9252" y="105"/>
                    </a:cubicBezTo>
                    <a:cubicBezTo>
                      <a:pt x="9532" y="97"/>
                      <a:pt x="9685" y="87"/>
                      <a:pt x="9685" y="79"/>
                    </a:cubicBezTo>
                    <a:cubicBezTo>
                      <a:pt x="9685" y="65"/>
                      <a:pt x="9532" y="57"/>
                      <a:pt x="9252" y="48"/>
                    </a:cubicBezTo>
                    <a:cubicBezTo>
                      <a:pt x="8941" y="39"/>
                      <a:pt x="8540" y="31"/>
                      <a:pt x="8064" y="22"/>
                    </a:cubicBezTo>
                    <a:cubicBezTo>
                      <a:pt x="7059" y="9"/>
                      <a:pt x="5673" y="0"/>
                      <a:pt x="41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3511;p46">
                <a:extLst>
                  <a:ext uri="{FF2B5EF4-FFF2-40B4-BE49-F238E27FC236}">
                    <a16:creationId xmlns:a16="http://schemas.microsoft.com/office/drawing/2014/main" id="{ED6FCEDD-FFA0-4333-B63B-6104F8BE1CD4}"/>
                  </a:ext>
                </a:extLst>
              </p:cNvPr>
              <p:cNvSpPr/>
              <p:nvPr/>
            </p:nvSpPr>
            <p:spPr>
              <a:xfrm>
                <a:off x="1868198" y="3447488"/>
                <a:ext cx="193484" cy="122501"/>
              </a:xfrm>
              <a:custGeom>
                <a:avLst/>
                <a:gdLst/>
                <a:ahLst/>
                <a:cxnLst/>
                <a:rect l="l" t="t" r="r" b="b"/>
                <a:pathLst>
                  <a:path w="13291" h="8415" extrusionOk="0">
                    <a:moveTo>
                      <a:pt x="1623" y="0"/>
                    </a:moveTo>
                    <a:lnTo>
                      <a:pt x="1623" y="0"/>
                    </a:lnTo>
                    <a:cubicBezTo>
                      <a:pt x="1618" y="0"/>
                      <a:pt x="1522" y="80"/>
                      <a:pt x="1526" y="80"/>
                    </a:cubicBezTo>
                    <a:cubicBezTo>
                      <a:pt x="1527" y="80"/>
                      <a:pt x="1532" y="76"/>
                      <a:pt x="1544" y="68"/>
                    </a:cubicBezTo>
                    <a:lnTo>
                      <a:pt x="1544" y="72"/>
                    </a:lnTo>
                    <a:lnTo>
                      <a:pt x="1539" y="80"/>
                    </a:lnTo>
                    <a:lnTo>
                      <a:pt x="1539" y="98"/>
                    </a:lnTo>
                    <a:lnTo>
                      <a:pt x="1531" y="133"/>
                    </a:lnTo>
                    <a:lnTo>
                      <a:pt x="1517" y="203"/>
                    </a:lnTo>
                    <a:lnTo>
                      <a:pt x="1491" y="338"/>
                    </a:lnTo>
                    <a:lnTo>
                      <a:pt x="1443" y="618"/>
                    </a:lnTo>
                    <a:cubicBezTo>
                      <a:pt x="1408" y="802"/>
                      <a:pt x="1374" y="986"/>
                      <a:pt x="1338" y="1169"/>
                    </a:cubicBezTo>
                    <a:cubicBezTo>
                      <a:pt x="1273" y="1531"/>
                      <a:pt x="1203" y="1894"/>
                      <a:pt x="1138" y="2257"/>
                    </a:cubicBezTo>
                    <a:cubicBezTo>
                      <a:pt x="1007" y="2973"/>
                      <a:pt x="875" y="3681"/>
                      <a:pt x="749" y="4372"/>
                    </a:cubicBezTo>
                    <a:cubicBezTo>
                      <a:pt x="491" y="5758"/>
                      <a:pt x="246" y="7086"/>
                      <a:pt x="19" y="8332"/>
                    </a:cubicBezTo>
                    <a:lnTo>
                      <a:pt x="1" y="8414"/>
                    </a:lnTo>
                    <a:lnTo>
                      <a:pt x="89" y="8414"/>
                    </a:lnTo>
                    <a:cubicBezTo>
                      <a:pt x="3519" y="8401"/>
                      <a:pt x="6421" y="8388"/>
                      <a:pt x="8474" y="8380"/>
                    </a:cubicBezTo>
                    <a:cubicBezTo>
                      <a:pt x="9484" y="8370"/>
                      <a:pt x="10289" y="8366"/>
                      <a:pt x="10848" y="8362"/>
                    </a:cubicBezTo>
                    <a:cubicBezTo>
                      <a:pt x="11110" y="8358"/>
                      <a:pt x="11320" y="8354"/>
                      <a:pt x="11469" y="8354"/>
                    </a:cubicBezTo>
                    <a:cubicBezTo>
                      <a:pt x="11534" y="8348"/>
                      <a:pt x="11586" y="8348"/>
                      <a:pt x="11630" y="8348"/>
                    </a:cubicBezTo>
                    <a:cubicBezTo>
                      <a:pt x="11665" y="8344"/>
                      <a:pt x="11683" y="8344"/>
                      <a:pt x="11678" y="8344"/>
                    </a:cubicBezTo>
                    <a:cubicBezTo>
                      <a:pt x="11678" y="8340"/>
                      <a:pt x="11661" y="8340"/>
                      <a:pt x="11621" y="8340"/>
                    </a:cubicBezTo>
                    <a:cubicBezTo>
                      <a:pt x="11578" y="8336"/>
                      <a:pt x="11525" y="8336"/>
                      <a:pt x="11455" y="8336"/>
                    </a:cubicBezTo>
                    <a:cubicBezTo>
                      <a:pt x="11302" y="8332"/>
                      <a:pt x="11088" y="8327"/>
                      <a:pt x="10822" y="8327"/>
                    </a:cubicBezTo>
                    <a:cubicBezTo>
                      <a:pt x="10257" y="8322"/>
                      <a:pt x="9450" y="8314"/>
                      <a:pt x="8435" y="8305"/>
                    </a:cubicBezTo>
                    <a:cubicBezTo>
                      <a:pt x="6407" y="8296"/>
                      <a:pt x="3549" y="8288"/>
                      <a:pt x="173" y="8275"/>
                    </a:cubicBezTo>
                    <a:lnTo>
                      <a:pt x="173" y="8275"/>
                    </a:lnTo>
                    <a:cubicBezTo>
                      <a:pt x="401" y="7053"/>
                      <a:pt x="645" y="5754"/>
                      <a:pt x="896" y="4403"/>
                    </a:cubicBezTo>
                    <a:cubicBezTo>
                      <a:pt x="1023" y="3707"/>
                      <a:pt x="1154" y="3005"/>
                      <a:pt x="1290" y="2283"/>
                    </a:cubicBezTo>
                    <a:cubicBezTo>
                      <a:pt x="1356" y="1924"/>
                      <a:pt x="1426" y="1562"/>
                      <a:pt x="1491" y="1195"/>
                    </a:cubicBezTo>
                    <a:cubicBezTo>
                      <a:pt x="1526" y="1012"/>
                      <a:pt x="1561" y="828"/>
                      <a:pt x="1596" y="645"/>
                    </a:cubicBezTo>
                    <a:lnTo>
                      <a:pt x="1644" y="369"/>
                    </a:lnTo>
                    <a:lnTo>
                      <a:pt x="1671" y="229"/>
                    </a:lnTo>
                    <a:lnTo>
                      <a:pt x="1683" y="159"/>
                    </a:lnTo>
                    <a:lnTo>
                      <a:pt x="1684" y="155"/>
                    </a:lnTo>
                    <a:lnTo>
                      <a:pt x="1684" y="155"/>
                    </a:lnTo>
                    <a:cubicBezTo>
                      <a:pt x="5958" y="151"/>
                      <a:pt x="9915" y="147"/>
                      <a:pt x="13138" y="141"/>
                    </a:cubicBezTo>
                    <a:lnTo>
                      <a:pt x="13138" y="141"/>
                    </a:lnTo>
                    <a:cubicBezTo>
                      <a:pt x="12694" y="2603"/>
                      <a:pt x="12326" y="4635"/>
                      <a:pt x="12072" y="6067"/>
                    </a:cubicBezTo>
                    <a:cubicBezTo>
                      <a:pt x="11945" y="6785"/>
                      <a:pt x="11844" y="7348"/>
                      <a:pt x="11774" y="7741"/>
                    </a:cubicBezTo>
                    <a:cubicBezTo>
                      <a:pt x="11743" y="7929"/>
                      <a:pt x="11717" y="8078"/>
                      <a:pt x="11699" y="8187"/>
                    </a:cubicBezTo>
                    <a:cubicBezTo>
                      <a:pt x="11687" y="8288"/>
                      <a:pt x="11678" y="8340"/>
                      <a:pt x="11678" y="8344"/>
                    </a:cubicBezTo>
                    <a:cubicBezTo>
                      <a:pt x="11683" y="8344"/>
                      <a:pt x="11691" y="8296"/>
                      <a:pt x="11713" y="8201"/>
                    </a:cubicBezTo>
                    <a:cubicBezTo>
                      <a:pt x="11735" y="8096"/>
                      <a:pt x="11766" y="7951"/>
                      <a:pt x="11800" y="7772"/>
                    </a:cubicBezTo>
                    <a:cubicBezTo>
                      <a:pt x="11879" y="7378"/>
                      <a:pt x="11988" y="6823"/>
                      <a:pt x="12124" y="6115"/>
                    </a:cubicBezTo>
                    <a:cubicBezTo>
                      <a:pt x="12403" y="4661"/>
                      <a:pt x="12797" y="2593"/>
                      <a:pt x="13273" y="89"/>
                    </a:cubicBezTo>
                    <a:lnTo>
                      <a:pt x="13291" y="15"/>
                    </a:lnTo>
                    <a:lnTo>
                      <a:pt x="13212" y="15"/>
                    </a:lnTo>
                    <a:cubicBezTo>
                      <a:pt x="9960" y="10"/>
                      <a:pt x="5953" y="6"/>
                      <a:pt x="1622" y="2"/>
                    </a:cubicBezTo>
                    <a:cubicBezTo>
                      <a:pt x="1623" y="1"/>
                      <a:pt x="1623" y="0"/>
                      <a:pt x="16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3512;p46">
                <a:extLst>
                  <a:ext uri="{FF2B5EF4-FFF2-40B4-BE49-F238E27FC236}">
                    <a16:creationId xmlns:a16="http://schemas.microsoft.com/office/drawing/2014/main" id="{2C0C776B-5E91-4516-9123-B169803C0DA2}"/>
                  </a:ext>
                </a:extLst>
              </p:cNvPr>
              <p:cNvSpPr/>
              <p:nvPr/>
            </p:nvSpPr>
            <p:spPr>
              <a:xfrm>
                <a:off x="1748157" y="3662604"/>
                <a:ext cx="13495" cy="1349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27" extrusionOk="0">
                    <a:moveTo>
                      <a:pt x="463" y="1"/>
                    </a:moveTo>
                    <a:cubicBezTo>
                      <a:pt x="206" y="1"/>
                      <a:pt x="1" y="205"/>
                      <a:pt x="1" y="463"/>
                    </a:cubicBezTo>
                    <a:cubicBezTo>
                      <a:pt x="1" y="717"/>
                      <a:pt x="206" y="927"/>
                      <a:pt x="463" y="927"/>
                    </a:cubicBezTo>
                    <a:cubicBezTo>
                      <a:pt x="721" y="927"/>
                      <a:pt x="927" y="717"/>
                      <a:pt x="927" y="463"/>
                    </a:cubicBezTo>
                    <a:cubicBezTo>
                      <a:pt x="927" y="205"/>
                      <a:pt x="721" y="1"/>
                      <a:pt x="4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3513;p46">
                <a:extLst>
                  <a:ext uri="{FF2B5EF4-FFF2-40B4-BE49-F238E27FC236}">
                    <a16:creationId xmlns:a16="http://schemas.microsoft.com/office/drawing/2014/main" id="{60C42E65-929F-4F23-8DCE-ED2DE1385AFC}"/>
                  </a:ext>
                </a:extLst>
              </p:cNvPr>
              <p:cNvSpPr/>
              <p:nvPr/>
            </p:nvSpPr>
            <p:spPr>
              <a:xfrm>
                <a:off x="1754897" y="3668194"/>
                <a:ext cx="122618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158" extrusionOk="0">
                    <a:moveTo>
                      <a:pt x="4214" y="1"/>
                    </a:moveTo>
                    <a:cubicBezTo>
                      <a:pt x="1884" y="1"/>
                      <a:pt x="0" y="36"/>
                      <a:pt x="0" y="79"/>
                    </a:cubicBezTo>
                    <a:cubicBezTo>
                      <a:pt x="0" y="123"/>
                      <a:pt x="1884" y="158"/>
                      <a:pt x="4214" y="158"/>
                    </a:cubicBezTo>
                    <a:cubicBezTo>
                      <a:pt x="6539" y="158"/>
                      <a:pt x="8423" y="123"/>
                      <a:pt x="8423" y="79"/>
                    </a:cubicBezTo>
                    <a:cubicBezTo>
                      <a:pt x="8423" y="36"/>
                      <a:pt x="6539" y="1"/>
                      <a:pt x="42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3514;p46">
                <a:extLst>
                  <a:ext uri="{FF2B5EF4-FFF2-40B4-BE49-F238E27FC236}">
                    <a16:creationId xmlns:a16="http://schemas.microsoft.com/office/drawing/2014/main" id="{0FF8DDFE-AB2F-4568-98F0-FB9B0067E38C}"/>
                  </a:ext>
                </a:extLst>
              </p:cNvPr>
              <p:cNvSpPr/>
              <p:nvPr/>
            </p:nvSpPr>
            <p:spPr>
              <a:xfrm>
                <a:off x="1862855" y="3632266"/>
                <a:ext cx="198768" cy="90795"/>
              </a:xfrm>
              <a:custGeom>
                <a:avLst/>
                <a:gdLst/>
                <a:ahLst/>
                <a:cxnLst/>
                <a:rect l="l" t="t" r="r" b="b"/>
                <a:pathLst>
                  <a:path w="13654" h="6237" extrusionOk="0">
                    <a:moveTo>
                      <a:pt x="1702" y="108"/>
                    </a:moveTo>
                    <a:lnTo>
                      <a:pt x="1702" y="108"/>
                    </a:lnTo>
                    <a:cubicBezTo>
                      <a:pt x="1702" y="108"/>
                      <a:pt x="1702" y="108"/>
                      <a:pt x="1701" y="109"/>
                    </a:cubicBezTo>
                    <a:lnTo>
                      <a:pt x="1701" y="109"/>
                    </a:lnTo>
                    <a:lnTo>
                      <a:pt x="1701" y="109"/>
                    </a:lnTo>
                    <a:cubicBezTo>
                      <a:pt x="1702" y="108"/>
                      <a:pt x="1702" y="108"/>
                      <a:pt x="1702" y="108"/>
                    </a:cubicBezTo>
                    <a:close/>
                    <a:moveTo>
                      <a:pt x="13504" y="149"/>
                    </a:moveTo>
                    <a:cubicBezTo>
                      <a:pt x="13058" y="1976"/>
                      <a:pt x="12692" y="3462"/>
                      <a:pt x="12434" y="4505"/>
                    </a:cubicBezTo>
                    <a:cubicBezTo>
                      <a:pt x="12312" y="5026"/>
                      <a:pt x="12211" y="5436"/>
                      <a:pt x="12141" y="5724"/>
                    </a:cubicBezTo>
                    <a:cubicBezTo>
                      <a:pt x="12110" y="5861"/>
                      <a:pt x="12088" y="5965"/>
                      <a:pt x="12066" y="6048"/>
                    </a:cubicBezTo>
                    <a:cubicBezTo>
                      <a:pt x="12054" y="6123"/>
                      <a:pt x="12045" y="6157"/>
                      <a:pt x="12045" y="6162"/>
                    </a:cubicBezTo>
                    <a:cubicBezTo>
                      <a:pt x="12045" y="6162"/>
                      <a:pt x="12023" y="6157"/>
                      <a:pt x="11984" y="6157"/>
                    </a:cubicBezTo>
                    <a:cubicBezTo>
                      <a:pt x="11941" y="6157"/>
                      <a:pt x="11883" y="6153"/>
                      <a:pt x="11814" y="6153"/>
                    </a:cubicBezTo>
                    <a:cubicBezTo>
                      <a:pt x="11652" y="6149"/>
                      <a:pt x="11429" y="6144"/>
                      <a:pt x="11149" y="6144"/>
                    </a:cubicBezTo>
                    <a:cubicBezTo>
                      <a:pt x="10559" y="6135"/>
                      <a:pt x="9720" y="6131"/>
                      <a:pt x="8671" y="6123"/>
                    </a:cubicBezTo>
                    <a:cubicBezTo>
                      <a:pt x="6571" y="6113"/>
                      <a:pt x="3624" y="6101"/>
                      <a:pt x="186" y="6087"/>
                    </a:cubicBezTo>
                    <a:lnTo>
                      <a:pt x="186" y="6087"/>
                    </a:lnTo>
                    <a:cubicBezTo>
                      <a:pt x="420" y="5180"/>
                      <a:pt x="660" y="4228"/>
                      <a:pt x="910" y="3247"/>
                    </a:cubicBezTo>
                    <a:cubicBezTo>
                      <a:pt x="1037" y="2735"/>
                      <a:pt x="1168" y="2220"/>
                      <a:pt x="1299" y="1700"/>
                    </a:cubicBezTo>
                    <a:cubicBezTo>
                      <a:pt x="1364" y="1438"/>
                      <a:pt x="1434" y="1171"/>
                      <a:pt x="1499" y="909"/>
                    </a:cubicBezTo>
                    <a:lnTo>
                      <a:pt x="1600" y="512"/>
                    </a:lnTo>
                    <a:lnTo>
                      <a:pt x="1653" y="310"/>
                    </a:lnTo>
                    <a:lnTo>
                      <a:pt x="1675" y="209"/>
                    </a:lnTo>
                    <a:lnTo>
                      <a:pt x="1685" y="171"/>
                    </a:lnTo>
                    <a:lnTo>
                      <a:pt x="1685" y="171"/>
                    </a:lnTo>
                    <a:cubicBezTo>
                      <a:pt x="6219" y="161"/>
                      <a:pt x="10362" y="153"/>
                      <a:pt x="13504" y="149"/>
                    </a:cubicBezTo>
                    <a:close/>
                    <a:moveTo>
                      <a:pt x="1643" y="0"/>
                    </a:moveTo>
                    <a:cubicBezTo>
                      <a:pt x="1642" y="0"/>
                      <a:pt x="1546" y="75"/>
                      <a:pt x="1547" y="75"/>
                    </a:cubicBezTo>
                    <a:cubicBezTo>
                      <a:pt x="1547" y="75"/>
                      <a:pt x="1547" y="74"/>
                      <a:pt x="1548" y="74"/>
                    </a:cubicBezTo>
                    <a:lnTo>
                      <a:pt x="1548" y="78"/>
                    </a:lnTo>
                    <a:lnTo>
                      <a:pt x="1548" y="83"/>
                    </a:lnTo>
                    <a:lnTo>
                      <a:pt x="1544" y="96"/>
                    </a:lnTo>
                    <a:lnTo>
                      <a:pt x="1539" y="122"/>
                    </a:lnTo>
                    <a:lnTo>
                      <a:pt x="1526" y="171"/>
                    </a:lnTo>
                    <a:lnTo>
                      <a:pt x="1499" y="270"/>
                    </a:lnTo>
                    <a:lnTo>
                      <a:pt x="1447" y="472"/>
                    </a:lnTo>
                    <a:lnTo>
                      <a:pt x="1347" y="869"/>
                    </a:lnTo>
                    <a:cubicBezTo>
                      <a:pt x="1281" y="1136"/>
                      <a:pt x="1216" y="1398"/>
                      <a:pt x="1150" y="1660"/>
                    </a:cubicBezTo>
                    <a:cubicBezTo>
                      <a:pt x="1019" y="2184"/>
                      <a:pt x="888" y="2700"/>
                      <a:pt x="761" y="3207"/>
                    </a:cubicBezTo>
                    <a:cubicBezTo>
                      <a:pt x="503" y="4225"/>
                      <a:pt x="259" y="5205"/>
                      <a:pt x="23" y="6144"/>
                    </a:cubicBezTo>
                    <a:lnTo>
                      <a:pt x="1" y="6236"/>
                    </a:lnTo>
                    <a:lnTo>
                      <a:pt x="93" y="6236"/>
                    </a:lnTo>
                    <a:cubicBezTo>
                      <a:pt x="3589" y="6222"/>
                      <a:pt x="6582" y="6210"/>
                      <a:pt x="8710" y="6201"/>
                    </a:cubicBezTo>
                    <a:cubicBezTo>
                      <a:pt x="9759" y="6192"/>
                      <a:pt x="10590" y="6188"/>
                      <a:pt x="11175" y="6179"/>
                    </a:cubicBezTo>
                    <a:cubicBezTo>
                      <a:pt x="11451" y="6179"/>
                      <a:pt x="11669" y="6175"/>
                      <a:pt x="11826" y="6170"/>
                    </a:cubicBezTo>
                    <a:cubicBezTo>
                      <a:pt x="11897" y="6170"/>
                      <a:pt x="11949" y="6166"/>
                      <a:pt x="11993" y="6166"/>
                    </a:cubicBezTo>
                    <a:cubicBezTo>
                      <a:pt x="12026" y="6166"/>
                      <a:pt x="12044" y="6163"/>
                      <a:pt x="12046" y="6162"/>
                    </a:cubicBezTo>
                    <a:lnTo>
                      <a:pt x="12046" y="6162"/>
                    </a:lnTo>
                    <a:cubicBezTo>
                      <a:pt x="12046" y="6162"/>
                      <a:pt x="12046" y="6162"/>
                      <a:pt x="12046" y="6162"/>
                    </a:cubicBezTo>
                    <a:cubicBezTo>
                      <a:pt x="12051" y="6162"/>
                      <a:pt x="12059" y="6127"/>
                      <a:pt x="12080" y="6061"/>
                    </a:cubicBezTo>
                    <a:cubicBezTo>
                      <a:pt x="12102" y="5982"/>
                      <a:pt x="12128" y="5882"/>
                      <a:pt x="12163" y="5750"/>
                    </a:cubicBezTo>
                    <a:cubicBezTo>
                      <a:pt x="12242" y="5467"/>
                      <a:pt x="12346" y="5065"/>
                      <a:pt x="12482" y="4550"/>
                    </a:cubicBezTo>
                    <a:cubicBezTo>
                      <a:pt x="12758" y="3487"/>
                      <a:pt x="13151" y="1970"/>
                      <a:pt x="13635" y="105"/>
                    </a:cubicBezTo>
                    <a:lnTo>
                      <a:pt x="13653" y="30"/>
                    </a:lnTo>
                    <a:lnTo>
                      <a:pt x="13579" y="30"/>
                    </a:lnTo>
                    <a:cubicBezTo>
                      <a:pt x="10415" y="26"/>
                      <a:pt x="6219" y="22"/>
                      <a:pt x="1626" y="13"/>
                    </a:cubicBezTo>
                    <a:cubicBezTo>
                      <a:pt x="1638" y="4"/>
                      <a:pt x="1643" y="0"/>
                      <a:pt x="16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3515;p46">
                <a:extLst>
                  <a:ext uri="{FF2B5EF4-FFF2-40B4-BE49-F238E27FC236}">
                    <a16:creationId xmlns:a16="http://schemas.microsoft.com/office/drawing/2014/main" id="{F8DDE7EB-4A8B-406C-A0D6-CAD31841538E}"/>
                  </a:ext>
                </a:extLst>
              </p:cNvPr>
              <p:cNvSpPr/>
              <p:nvPr/>
            </p:nvSpPr>
            <p:spPr>
              <a:xfrm>
                <a:off x="1909046" y="3484479"/>
                <a:ext cx="11548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33" h="158" extrusionOk="0">
                    <a:moveTo>
                      <a:pt x="3969" y="0"/>
                    </a:moveTo>
                    <a:cubicBezTo>
                      <a:pt x="1775" y="0"/>
                      <a:pt x="0" y="35"/>
                      <a:pt x="0" y="79"/>
                    </a:cubicBezTo>
                    <a:cubicBezTo>
                      <a:pt x="0" y="123"/>
                      <a:pt x="1775" y="157"/>
                      <a:pt x="3969" y="157"/>
                    </a:cubicBezTo>
                    <a:cubicBezTo>
                      <a:pt x="6158" y="157"/>
                      <a:pt x="7933" y="123"/>
                      <a:pt x="7933" y="79"/>
                    </a:cubicBezTo>
                    <a:cubicBezTo>
                      <a:pt x="7933" y="35"/>
                      <a:pt x="6158" y="0"/>
                      <a:pt x="3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3516;p46">
                <a:extLst>
                  <a:ext uri="{FF2B5EF4-FFF2-40B4-BE49-F238E27FC236}">
                    <a16:creationId xmlns:a16="http://schemas.microsoft.com/office/drawing/2014/main" id="{7287570C-2A2B-4ED1-8A7A-39C263C735A3}"/>
                  </a:ext>
                </a:extLst>
              </p:cNvPr>
              <p:cNvSpPr/>
              <p:nvPr/>
            </p:nvSpPr>
            <p:spPr>
              <a:xfrm>
                <a:off x="1907008" y="3503360"/>
                <a:ext cx="116183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8" extrusionOk="0">
                    <a:moveTo>
                      <a:pt x="3991" y="0"/>
                    </a:moveTo>
                    <a:cubicBezTo>
                      <a:pt x="1788" y="0"/>
                      <a:pt x="1" y="36"/>
                      <a:pt x="1" y="79"/>
                    </a:cubicBezTo>
                    <a:cubicBezTo>
                      <a:pt x="1" y="123"/>
                      <a:pt x="1788" y="158"/>
                      <a:pt x="3991" y="158"/>
                    </a:cubicBezTo>
                    <a:cubicBezTo>
                      <a:pt x="6193" y="158"/>
                      <a:pt x="7980" y="123"/>
                      <a:pt x="7980" y="79"/>
                    </a:cubicBezTo>
                    <a:cubicBezTo>
                      <a:pt x="7980" y="36"/>
                      <a:pt x="6193" y="0"/>
                      <a:pt x="39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3517;p46">
                <a:extLst>
                  <a:ext uri="{FF2B5EF4-FFF2-40B4-BE49-F238E27FC236}">
                    <a16:creationId xmlns:a16="http://schemas.microsoft.com/office/drawing/2014/main" id="{68D54ACA-9561-4CE8-A07C-01DD560D3933}"/>
                  </a:ext>
                </a:extLst>
              </p:cNvPr>
              <p:cNvSpPr/>
              <p:nvPr/>
            </p:nvSpPr>
            <p:spPr>
              <a:xfrm>
                <a:off x="1907721" y="3521615"/>
                <a:ext cx="11209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154" extrusionOk="0">
                    <a:moveTo>
                      <a:pt x="3850" y="1"/>
                    </a:moveTo>
                    <a:cubicBezTo>
                      <a:pt x="1721" y="1"/>
                      <a:pt x="0" y="36"/>
                      <a:pt x="0" y="79"/>
                    </a:cubicBezTo>
                    <a:cubicBezTo>
                      <a:pt x="0" y="119"/>
                      <a:pt x="1721" y="154"/>
                      <a:pt x="3850" y="154"/>
                    </a:cubicBezTo>
                    <a:cubicBezTo>
                      <a:pt x="5974" y="154"/>
                      <a:pt x="7700" y="119"/>
                      <a:pt x="7700" y="79"/>
                    </a:cubicBezTo>
                    <a:cubicBezTo>
                      <a:pt x="7700" y="36"/>
                      <a:pt x="5974" y="1"/>
                      <a:pt x="38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3518;p46">
                <a:extLst>
                  <a:ext uri="{FF2B5EF4-FFF2-40B4-BE49-F238E27FC236}">
                    <a16:creationId xmlns:a16="http://schemas.microsoft.com/office/drawing/2014/main" id="{BF571023-2C2E-4A74-88E1-79C696DFD6EE}"/>
                  </a:ext>
                </a:extLst>
              </p:cNvPr>
              <p:cNvSpPr/>
              <p:nvPr/>
            </p:nvSpPr>
            <p:spPr>
              <a:xfrm>
                <a:off x="1911783" y="3666098"/>
                <a:ext cx="110084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159" extrusionOk="0">
                    <a:moveTo>
                      <a:pt x="3781" y="1"/>
                    </a:moveTo>
                    <a:cubicBezTo>
                      <a:pt x="1692" y="1"/>
                      <a:pt x="0" y="36"/>
                      <a:pt x="0" y="80"/>
                    </a:cubicBezTo>
                    <a:cubicBezTo>
                      <a:pt x="0" y="123"/>
                      <a:pt x="1692" y="158"/>
                      <a:pt x="3781" y="158"/>
                    </a:cubicBezTo>
                    <a:cubicBezTo>
                      <a:pt x="5865" y="158"/>
                      <a:pt x="7561" y="123"/>
                      <a:pt x="7561" y="80"/>
                    </a:cubicBezTo>
                    <a:cubicBezTo>
                      <a:pt x="7561" y="36"/>
                      <a:pt x="5865" y="1"/>
                      <a:pt x="37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3519;p46">
                <a:extLst>
                  <a:ext uri="{FF2B5EF4-FFF2-40B4-BE49-F238E27FC236}">
                    <a16:creationId xmlns:a16="http://schemas.microsoft.com/office/drawing/2014/main" id="{B303B032-545D-4DEE-AC4C-97C4B117B3BC}"/>
                  </a:ext>
                </a:extLst>
              </p:cNvPr>
              <p:cNvSpPr/>
              <p:nvPr/>
            </p:nvSpPr>
            <p:spPr>
              <a:xfrm>
                <a:off x="1921202" y="3687032"/>
                <a:ext cx="93852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6447" h="159" extrusionOk="0">
                    <a:moveTo>
                      <a:pt x="3225" y="1"/>
                    </a:moveTo>
                    <a:cubicBezTo>
                      <a:pt x="1442" y="1"/>
                      <a:pt x="0" y="36"/>
                      <a:pt x="0" y="80"/>
                    </a:cubicBezTo>
                    <a:cubicBezTo>
                      <a:pt x="0" y="123"/>
                      <a:pt x="1442" y="158"/>
                      <a:pt x="3225" y="158"/>
                    </a:cubicBezTo>
                    <a:cubicBezTo>
                      <a:pt x="5004" y="158"/>
                      <a:pt x="6446" y="123"/>
                      <a:pt x="6446" y="80"/>
                    </a:cubicBezTo>
                    <a:cubicBezTo>
                      <a:pt x="6446" y="36"/>
                      <a:pt x="5004" y="1"/>
                      <a:pt x="32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" name="Google Shape;3520;p46">
              <a:extLst>
                <a:ext uri="{FF2B5EF4-FFF2-40B4-BE49-F238E27FC236}">
                  <a16:creationId xmlns:a16="http://schemas.microsoft.com/office/drawing/2014/main" id="{B5864924-2D50-49CC-A3A1-22607CC89A1E}"/>
                </a:ext>
              </a:extLst>
            </p:cNvPr>
            <p:cNvGrpSpPr/>
            <p:nvPr/>
          </p:nvGrpSpPr>
          <p:grpSpPr>
            <a:xfrm>
              <a:off x="1114774" y="3680787"/>
              <a:ext cx="742127" cy="590437"/>
              <a:chOff x="1114774" y="3680787"/>
              <a:chExt cx="742127" cy="590437"/>
            </a:xfrm>
          </p:grpSpPr>
          <p:sp>
            <p:nvSpPr>
              <p:cNvPr id="198" name="Google Shape;3521;p46">
                <a:extLst>
                  <a:ext uri="{FF2B5EF4-FFF2-40B4-BE49-F238E27FC236}">
                    <a16:creationId xmlns:a16="http://schemas.microsoft.com/office/drawing/2014/main" id="{E5ADE7FF-3711-4F24-8903-6DD361CB4FE1}"/>
                  </a:ext>
                </a:extLst>
              </p:cNvPr>
              <p:cNvSpPr/>
              <p:nvPr/>
            </p:nvSpPr>
            <p:spPr>
              <a:xfrm>
                <a:off x="1570526" y="4224480"/>
                <a:ext cx="152927" cy="46744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3211" extrusionOk="0">
                    <a:moveTo>
                      <a:pt x="5474" y="1"/>
                    </a:moveTo>
                    <a:cubicBezTo>
                      <a:pt x="5278" y="1"/>
                      <a:pt x="5075" y="5"/>
                      <a:pt x="4865" y="14"/>
                    </a:cubicBezTo>
                    <a:cubicBezTo>
                      <a:pt x="849" y="179"/>
                      <a:pt x="1" y="2504"/>
                      <a:pt x="359" y="2898"/>
                    </a:cubicBezTo>
                    <a:cubicBezTo>
                      <a:pt x="359" y="2898"/>
                      <a:pt x="4869" y="3211"/>
                      <a:pt x="7875" y="3211"/>
                    </a:cubicBezTo>
                    <a:cubicBezTo>
                      <a:pt x="9378" y="3211"/>
                      <a:pt x="10504" y="3132"/>
                      <a:pt x="10503" y="2898"/>
                    </a:cubicBezTo>
                    <a:cubicBezTo>
                      <a:pt x="10495" y="1395"/>
                      <a:pt x="9049" y="1"/>
                      <a:pt x="547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3522;p46">
                <a:extLst>
                  <a:ext uri="{FF2B5EF4-FFF2-40B4-BE49-F238E27FC236}">
                    <a16:creationId xmlns:a16="http://schemas.microsoft.com/office/drawing/2014/main" id="{2A2C3A90-DF77-4C5B-9340-95D0A4963CF1}"/>
                  </a:ext>
                </a:extLst>
              </p:cNvPr>
              <p:cNvSpPr/>
              <p:nvPr/>
            </p:nvSpPr>
            <p:spPr>
              <a:xfrm>
                <a:off x="1253595" y="4125868"/>
                <a:ext cx="265558" cy="140931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9681" extrusionOk="0">
                    <a:moveTo>
                      <a:pt x="4139" y="0"/>
                    </a:moveTo>
                    <a:cubicBezTo>
                      <a:pt x="3994" y="844"/>
                      <a:pt x="0" y="9680"/>
                      <a:pt x="2578" y="9680"/>
                    </a:cubicBezTo>
                    <a:lnTo>
                      <a:pt x="15531" y="9680"/>
                    </a:lnTo>
                    <a:cubicBezTo>
                      <a:pt x="15531" y="9680"/>
                      <a:pt x="14194" y="8417"/>
                      <a:pt x="1824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3523;p46">
                <a:extLst>
                  <a:ext uri="{FF2B5EF4-FFF2-40B4-BE49-F238E27FC236}">
                    <a16:creationId xmlns:a16="http://schemas.microsoft.com/office/drawing/2014/main" id="{84F3702B-B207-4949-B00A-FFC4ADCDB1E7}"/>
                  </a:ext>
                </a:extLst>
              </p:cNvPr>
              <p:cNvSpPr/>
              <p:nvPr/>
            </p:nvSpPr>
            <p:spPr>
              <a:xfrm>
                <a:off x="1114774" y="3680787"/>
                <a:ext cx="729782" cy="466233"/>
              </a:xfrm>
              <a:custGeom>
                <a:avLst/>
                <a:gdLst/>
                <a:ahLst/>
                <a:cxnLst/>
                <a:rect l="l" t="t" r="r" b="b"/>
                <a:pathLst>
                  <a:path w="50131" h="32027" extrusionOk="0">
                    <a:moveTo>
                      <a:pt x="50130" y="1"/>
                    </a:moveTo>
                    <a:lnTo>
                      <a:pt x="5293" y="1085"/>
                    </a:lnTo>
                    <a:lnTo>
                      <a:pt x="0" y="32026"/>
                    </a:lnTo>
                    <a:lnTo>
                      <a:pt x="44654" y="32026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3524;p46">
                <a:extLst>
                  <a:ext uri="{FF2B5EF4-FFF2-40B4-BE49-F238E27FC236}">
                    <a16:creationId xmlns:a16="http://schemas.microsoft.com/office/drawing/2014/main" id="{041076BC-A28A-4130-8E54-C524AED21FEE}"/>
                  </a:ext>
                </a:extLst>
              </p:cNvPr>
              <p:cNvSpPr/>
              <p:nvPr/>
            </p:nvSpPr>
            <p:spPr>
              <a:xfrm>
                <a:off x="1148941" y="3714254"/>
                <a:ext cx="665205" cy="406343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3" extrusionOk="0">
                    <a:moveTo>
                      <a:pt x="45695" y="1"/>
                    </a:moveTo>
                    <a:lnTo>
                      <a:pt x="4466" y="298"/>
                    </a:lnTo>
                    <a:lnTo>
                      <a:pt x="0" y="27913"/>
                    </a:lnTo>
                    <a:lnTo>
                      <a:pt x="40782" y="27913"/>
                    </a:lnTo>
                    <a:lnTo>
                      <a:pt x="456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3525;p46">
                <a:extLst>
                  <a:ext uri="{FF2B5EF4-FFF2-40B4-BE49-F238E27FC236}">
                    <a16:creationId xmlns:a16="http://schemas.microsoft.com/office/drawing/2014/main" id="{A3821E87-7647-44C7-ABDF-1FBF2E34B6A2}"/>
                  </a:ext>
                </a:extLst>
              </p:cNvPr>
              <p:cNvSpPr/>
              <p:nvPr/>
            </p:nvSpPr>
            <p:spPr>
              <a:xfrm>
                <a:off x="1114774" y="3680787"/>
                <a:ext cx="742127" cy="478505"/>
              </a:xfrm>
              <a:custGeom>
                <a:avLst/>
                <a:gdLst/>
                <a:ahLst/>
                <a:cxnLst/>
                <a:rect l="l" t="t" r="r" b="b"/>
                <a:pathLst>
                  <a:path w="50979" h="32870" extrusionOk="0">
                    <a:moveTo>
                      <a:pt x="50130" y="1"/>
                    </a:moveTo>
                    <a:lnTo>
                      <a:pt x="44654" y="32026"/>
                    </a:lnTo>
                    <a:lnTo>
                      <a:pt x="0" y="32026"/>
                    </a:lnTo>
                    <a:lnTo>
                      <a:pt x="1176" y="32869"/>
                    </a:lnTo>
                    <a:lnTo>
                      <a:pt x="45293" y="32869"/>
                    </a:lnTo>
                    <a:lnTo>
                      <a:pt x="50979" y="569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3526;p46">
                <a:extLst>
                  <a:ext uri="{FF2B5EF4-FFF2-40B4-BE49-F238E27FC236}">
                    <a16:creationId xmlns:a16="http://schemas.microsoft.com/office/drawing/2014/main" id="{41AEBCEB-C9B1-4E93-81A1-A8227C394F87}"/>
                  </a:ext>
                </a:extLst>
              </p:cNvPr>
              <p:cNvSpPr/>
              <p:nvPr/>
            </p:nvSpPr>
            <p:spPr>
              <a:xfrm>
                <a:off x="1208044" y="3714254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1"/>
                    </a:moveTo>
                    <a:lnTo>
                      <a:pt x="406" y="298"/>
                    </a:lnTo>
                    <a:lnTo>
                      <a:pt x="0" y="2811"/>
                    </a:lnTo>
                    <a:cubicBezTo>
                      <a:pt x="13" y="2714"/>
                      <a:pt x="41167" y="2653"/>
                      <a:pt x="41167" y="2653"/>
                    </a:cubicBezTo>
                    <a:lnTo>
                      <a:pt x="416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3527;p46">
                <a:extLst>
                  <a:ext uri="{FF2B5EF4-FFF2-40B4-BE49-F238E27FC236}">
                    <a16:creationId xmlns:a16="http://schemas.microsoft.com/office/drawing/2014/main" id="{D080BFE2-C374-40E1-BCAC-4A3768903E96}"/>
                  </a:ext>
                </a:extLst>
              </p:cNvPr>
              <p:cNvSpPr/>
              <p:nvPr/>
            </p:nvSpPr>
            <p:spPr>
              <a:xfrm>
                <a:off x="1649034" y="3849071"/>
                <a:ext cx="90038" cy="23654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16249" extrusionOk="0">
                    <a:moveTo>
                      <a:pt x="6066" y="0"/>
                    </a:moveTo>
                    <a:cubicBezTo>
                      <a:pt x="4974" y="4"/>
                      <a:pt x="3904" y="4"/>
                      <a:pt x="2881" y="4"/>
                    </a:cubicBezTo>
                    <a:lnTo>
                      <a:pt x="2815" y="4"/>
                    </a:lnTo>
                    <a:lnTo>
                      <a:pt x="2802" y="66"/>
                    </a:lnTo>
                    <a:cubicBezTo>
                      <a:pt x="1998" y="4655"/>
                      <a:pt x="1290" y="8693"/>
                      <a:pt x="783" y="11598"/>
                    </a:cubicBezTo>
                    <a:cubicBezTo>
                      <a:pt x="534" y="13032"/>
                      <a:pt x="338" y="14186"/>
                      <a:pt x="198" y="14990"/>
                    </a:cubicBezTo>
                    <a:cubicBezTo>
                      <a:pt x="132" y="15374"/>
                      <a:pt x="84" y="15680"/>
                      <a:pt x="45" y="15894"/>
                    </a:cubicBezTo>
                    <a:cubicBezTo>
                      <a:pt x="31" y="15991"/>
                      <a:pt x="19" y="16069"/>
                      <a:pt x="9" y="16130"/>
                    </a:cubicBezTo>
                    <a:cubicBezTo>
                      <a:pt x="1" y="16178"/>
                      <a:pt x="1" y="16205"/>
                      <a:pt x="1" y="16205"/>
                    </a:cubicBezTo>
                    <a:cubicBezTo>
                      <a:pt x="1" y="16205"/>
                      <a:pt x="9" y="16174"/>
                      <a:pt x="23" y="16118"/>
                    </a:cubicBezTo>
                    <a:cubicBezTo>
                      <a:pt x="31" y="16056"/>
                      <a:pt x="49" y="15977"/>
                      <a:pt x="67" y="15877"/>
                    </a:cubicBezTo>
                    <a:cubicBezTo>
                      <a:pt x="110" y="15658"/>
                      <a:pt x="167" y="15348"/>
                      <a:pt x="241" y="14954"/>
                    </a:cubicBezTo>
                    <a:cubicBezTo>
                      <a:pt x="394" y="14147"/>
                      <a:pt x="608" y="12993"/>
                      <a:pt x="870" y="11555"/>
                    </a:cubicBezTo>
                    <a:cubicBezTo>
                      <a:pt x="1396" y="8680"/>
                      <a:pt x="2118" y="4688"/>
                      <a:pt x="2944" y="157"/>
                    </a:cubicBezTo>
                    <a:lnTo>
                      <a:pt x="5997" y="157"/>
                    </a:lnTo>
                    <a:cubicBezTo>
                      <a:pt x="4794" y="6866"/>
                      <a:pt x="3733" y="12753"/>
                      <a:pt x="3123" y="16161"/>
                    </a:cubicBezTo>
                    <a:lnTo>
                      <a:pt x="3123" y="16161"/>
                    </a:lnTo>
                    <a:cubicBezTo>
                      <a:pt x="2152" y="16174"/>
                      <a:pt x="1380" y="16183"/>
                      <a:pt x="840" y="16187"/>
                    </a:cubicBezTo>
                    <a:cubicBezTo>
                      <a:pt x="578" y="16192"/>
                      <a:pt x="368" y="16196"/>
                      <a:pt x="219" y="16196"/>
                    </a:cubicBezTo>
                    <a:cubicBezTo>
                      <a:pt x="154" y="16200"/>
                      <a:pt x="102" y="16200"/>
                      <a:pt x="57" y="16200"/>
                    </a:cubicBezTo>
                    <a:cubicBezTo>
                      <a:pt x="23" y="16200"/>
                      <a:pt x="1" y="16205"/>
                      <a:pt x="1" y="16205"/>
                    </a:cubicBezTo>
                    <a:cubicBezTo>
                      <a:pt x="1" y="16205"/>
                      <a:pt x="14" y="16209"/>
                      <a:pt x="49" y="16209"/>
                    </a:cubicBezTo>
                    <a:cubicBezTo>
                      <a:pt x="93" y="16209"/>
                      <a:pt x="140" y="16209"/>
                      <a:pt x="202" y="16213"/>
                    </a:cubicBezTo>
                    <a:cubicBezTo>
                      <a:pt x="350" y="16213"/>
                      <a:pt x="551" y="16218"/>
                      <a:pt x="814" y="16222"/>
                    </a:cubicBezTo>
                    <a:cubicBezTo>
                      <a:pt x="1364" y="16227"/>
                      <a:pt x="2155" y="16235"/>
                      <a:pt x="3156" y="16249"/>
                    </a:cubicBezTo>
                    <a:lnTo>
                      <a:pt x="3191" y="16249"/>
                    </a:lnTo>
                    <a:lnTo>
                      <a:pt x="3200" y="16213"/>
                    </a:lnTo>
                    <a:cubicBezTo>
                      <a:pt x="3829" y="12796"/>
                      <a:pt x="4922" y="6857"/>
                      <a:pt x="6167" y="92"/>
                    </a:cubicBezTo>
                    <a:lnTo>
                      <a:pt x="61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3528;p46">
                <a:extLst>
                  <a:ext uri="{FF2B5EF4-FFF2-40B4-BE49-F238E27FC236}">
                    <a16:creationId xmlns:a16="http://schemas.microsoft.com/office/drawing/2014/main" id="{5E64496F-0AD3-44C6-AE56-9BCFFB02C343}"/>
                  </a:ext>
                </a:extLst>
              </p:cNvPr>
              <p:cNvSpPr/>
              <p:nvPr/>
            </p:nvSpPr>
            <p:spPr>
              <a:xfrm>
                <a:off x="1573525" y="3916312"/>
                <a:ext cx="80750" cy="169362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11634" extrusionOk="0">
                    <a:moveTo>
                      <a:pt x="2300" y="153"/>
                    </a:moveTo>
                    <a:cubicBezTo>
                      <a:pt x="3282" y="153"/>
                      <a:pt x="4307" y="153"/>
                      <a:pt x="5357" y="157"/>
                    </a:cubicBezTo>
                    <a:lnTo>
                      <a:pt x="5357" y="157"/>
                    </a:lnTo>
                    <a:cubicBezTo>
                      <a:pt x="4447" y="4793"/>
                      <a:pt x="3637" y="8906"/>
                      <a:pt x="3120" y="11538"/>
                    </a:cubicBezTo>
                    <a:lnTo>
                      <a:pt x="3120" y="11538"/>
                    </a:lnTo>
                    <a:cubicBezTo>
                      <a:pt x="2159" y="11551"/>
                      <a:pt x="1392" y="11560"/>
                      <a:pt x="849" y="11564"/>
                    </a:cubicBezTo>
                    <a:cubicBezTo>
                      <a:pt x="587" y="11568"/>
                      <a:pt x="381" y="11573"/>
                      <a:pt x="228" y="11577"/>
                    </a:cubicBezTo>
                    <a:cubicBezTo>
                      <a:pt x="83" y="11581"/>
                      <a:pt x="10" y="11581"/>
                      <a:pt x="5" y="11586"/>
                    </a:cubicBezTo>
                    <a:cubicBezTo>
                      <a:pt x="5" y="11586"/>
                      <a:pt x="14" y="11564"/>
                      <a:pt x="22" y="11525"/>
                    </a:cubicBezTo>
                    <a:cubicBezTo>
                      <a:pt x="31" y="11477"/>
                      <a:pt x="44" y="11420"/>
                      <a:pt x="57" y="11354"/>
                    </a:cubicBezTo>
                    <a:cubicBezTo>
                      <a:pt x="93" y="11192"/>
                      <a:pt x="141" y="10974"/>
                      <a:pt x="197" y="10698"/>
                    </a:cubicBezTo>
                    <a:cubicBezTo>
                      <a:pt x="315" y="10117"/>
                      <a:pt x="482" y="9300"/>
                      <a:pt x="686" y="8278"/>
                    </a:cubicBezTo>
                    <a:cubicBezTo>
                      <a:pt x="1095" y="6237"/>
                      <a:pt x="1659" y="3396"/>
                      <a:pt x="2300" y="153"/>
                    </a:cubicBezTo>
                    <a:close/>
                    <a:moveTo>
                      <a:pt x="2177" y="0"/>
                    </a:moveTo>
                    <a:lnTo>
                      <a:pt x="2164" y="62"/>
                    </a:lnTo>
                    <a:cubicBezTo>
                      <a:pt x="1539" y="3361"/>
                      <a:pt x="993" y="6245"/>
                      <a:pt x="599" y="8322"/>
                    </a:cubicBezTo>
                    <a:cubicBezTo>
                      <a:pt x="411" y="9335"/>
                      <a:pt x="258" y="10152"/>
                      <a:pt x="153" y="10729"/>
                    </a:cubicBezTo>
                    <a:cubicBezTo>
                      <a:pt x="105" y="11000"/>
                      <a:pt x="66" y="11214"/>
                      <a:pt x="40" y="11372"/>
                    </a:cubicBezTo>
                    <a:cubicBezTo>
                      <a:pt x="15" y="11512"/>
                      <a:pt x="1" y="11586"/>
                      <a:pt x="4" y="11586"/>
                    </a:cubicBezTo>
                    <a:cubicBezTo>
                      <a:pt x="4" y="11586"/>
                      <a:pt x="4" y="11586"/>
                      <a:pt x="5" y="11586"/>
                    </a:cubicBezTo>
                    <a:lnTo>
                      <a:pt x="5" y="11586"/>
                    </a:lnTo>
                    <a:cubicBezTo>
                      <a:pt x="0" y="11590"/>
                      <a:pt x="71" y="11590"/>
                      <a:pt x="206" y="11594"/>
                    </a:cubicBezTo>
                    <a:cubicBezTo>
                      <a:pt x="359" y="11599"/>
                      <a:pt x="560" y="11599"/>
                      <a:pt x="817" y="11608"/>
                    </a:cubicBezTo>
                    <a:cubicBezTo>
                      <a:pt x="1377" y="11612"/>
                      <a:pt x="2168" y="11620"/>
                      <a:pt x="3160" y="11634"/>
                    </a:cubicBezTo>
                    <a:lnTo>
                      <a:pt x="3199" y="11634"/>
                    </a:lnTo>
                    <a:lnTo>
                      <a:pt x="3209" y="11594"/>
                    </a:lnTo>
                    <a:cubicBezTo>
                      <a:pt x="3741" y="8951"/>
                      <a:pt x="4581" y="4786"/>
                      <a:pt x="5529" y="93"/>
                    </a:cubicBezTo>
                    <a:lnTo>
                      <a:pt x="55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3529;p46">
                <a:extLst>
                  <a:ext uri="{FF2B5EF4-FFF2-40B4-BE49-F238E27FC236}">
                    <a16:creationId xmlns:a16="http://schemas.microsoft.com/office/drawing/2014/main" id="{FA04FEEC-5939-4A28-B235-4F46E0DF3CE9}"/>
                  </a:ext>
                </a:extLst>
              </p:cNvPr>
              <p:cNvSpPr/>
              <p:nvPr/>
            </p:nvSpPr>
            <p:spPr>
              <a:xfrm>
                <a:off x="1498146" y="3794291"/>
                <a:ext cx="100199" cy="291266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20008" extrusionOk="0">
                    <a:moveTo>
                      <a:pt x="6696" y="158"/>
                    </a:moveTo>
                    <a:cubicBezTo>
                      <a:pt x="5142" y="8650"/>
                      <a:pt x="3807" y="16058"/>
                      <a:pt x="3126" y="19929"/>
                    </a:cubicBezTo>
                    <a:lnTo>
                      <a:pt x="3126" y="19929"/>
                    </a:lnTo>
                    <a:cubicBezTo>
                      <a:pt x="2135" y="19937"/>
                      <a:pt x="1358" y="19946"/>
                      <a:pt x="826" y="19950"/>
                    </a:cubicBezTo>
                    <a:cubicBezTo>
                      <a:pt x="563" y="19955"/>
                      <a:pt x="358" y="19959"/>
                      <a:pt x="214" y="19959"/>
                    </a:cubicBezTo>
                    <a:cubicBezTo>
                      <a:pt x="77" y="19963"/>
                      <a:pt x="3" y="19968"/>
                      <a:pt x="0" y="19968"/>
                    </a:cubicBezTo>
                    <a:lnTo>
                      <a:pt x="0" y="19968"/>
                    </a:lnTo>
                    <a:cubicBezTo>
                      <a:pt x="4" y="19967"/>
                      <a:pt x="9" y="19933"/>
                      <a:pt x="26" y="19863"/>
                    </a:cubicBezTo>
                    <a:cubicBezTo>
                      <a:pt x="39" y="19788"/>
                      <a:pt x="57" y="19693"/>
                      <a:pt x="83" y="19566"/>
                    </a:cubicBezTo>
                    <a:cubicBezTo>
                      <a:pt x="131" y="19294"/>
                      <a:pt x="206" y="18915"/>
                      <a:pt x="297" y="18425"/>
                    </a:cubicBezTo>
                    <a:cubicBezTo>
                      <a:pt x="481" y="17428"/>
                      <a:pt x="747" y="16000"/>
                      <a:pt x="1075" y="14217"/>
                    </a:cubicBezTo>
                    <a:cubicBezTo>
                      <a:pt x="1724" y="10669"/>
                      <a:pt x="2624" y="5738"/>
                      <a:pt x="3641" y="158"/>
                    </a:cubicBezTo>
                    <a:close/>
                    <a:moveTo>
                      <a:pt x="6765" y="1"/>
                    </a:moveTo>
                    <a:cubicBezTo>
                      <a:pt x="5672" y="1"/>
                      <a:pt x="4597" y="1"/>
                      <a:pt x="3579" y="5"/>
                    </a:cubicBezTo>
                    <a:lnTo>
                      <a:pt x="3514" y="5"/>
                    </a:lnTo>
                    <a:lnTo>
                      <a:pt x="3500" y="66"/>
                    </a:lnTo>
                    <a:cubicBezTo>
                      <a:pt x="2504" y="5699"/>
                      <a:pt x="1622" y="10681"/>
                      <a:pt x="983" y="14265"/>
                    </a:cubicBezTo>
                    <a:cubicBezTo>
                      <a:pt x="673" y="16039"/>
                      <a:pt x="424" y="17464"/>
                      <a:pt x="253" y="18460"/>
                    </a:cubicBezTo>
                    <a:cubicBezTo>
                      <a:pt x="170" y="18941"/>
                      <a:pt x="105" y="19316"/>
                      <a:pt x="61" y="19583"/>
                    </a:cubicBezTo>
                    <a:cubicBezTo>
                      <a:pt x="39" y="19705"/>
                      <a:pt x="26" y="19802"/>
                      <a:pt x="13" y="19871"/>
                    </a:cubicBezTo>
                    <a:cubicBezTo>
                      <a:pt x="4" y="19937"/>
                      <a:pt x="0" y="19968"/>
                      <a:pt x="0" y="19968"/>
                    </a:cubicBezTo>
                    <a:cubicBezTo>
                      <a:pt x="0" y="19968"/>
                      <a:pt x="65" y="19972"/>
                      <a:pt x="201" y="19976"/>
                    </a:cubicBezTo>
                    <a:cubicBezTo>
                      <a:pt x="341" y="19976"/>
                      <a:pt x="541" y="19981"/>
                      <a:pt x="799" y="19985"/>
                    </a:cubicBezTo>
                    <a:cubicBezTo>
                      <a:pt x="1346" y="19990"/>
                      <a:pt x="2137" y="19998"/>
                      <a:pt x="3155" y="20008"/>
                    </a:cubicBezTo>
                    <a:lnTo>
                      <a:pt x="3190" y="20008"/>
                    </a:lnTo>
                    <a:lnTo>
                      <a:pt x="3195" y="19976"/>
                    </a:lnTo>
                    <a:cubicBezTo>
                      <a:pt x="3924" y="16105"/>
                      <a:pt x="5301" y="8649"/>
                      <a:pt x="6866" y="92"/>
                    </a:cubicBezTo>
                    <a:lnTo>
                      <a:pt x="68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3530;p46">
                <a:extLst>
                  <a:ext uri="{FF2B5EF4-FFF2-40B4-BE49-F238E27FC236}">
                    <a16:creationId xmlns:a16="http://schemas.microsoft.com/office/drawing/2014/main" id="{58C026CC-4AE5-4205-8B8D-2FB0DD11E4F6}"/>
                  </a:ext>
                </a:extLst>
              </p:cNvPr>
              <p:cNvSpPr/>
              <p:nvPr/>
            </p:nvSpPr>
            <p:spPr>
              <a:xfrm>
                <a:off x="1422622" y="3964410"/>
                <a:ext cx="69934" cy="12133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8335" extrusionOk="0">
                    <a:moveTo>
                      <a:pt x="1558" y="153"/>
                    </a:moveTo>
                    <a:lnTo>
                      <a:pt x="1558" y="153"/>
                    </a:lnTo>
                    <a:cubicBezTo>
                      <a:pt x="2517" y="153"/>
                      <a:pt x="3548" y="157"/>
                      <a:pt x="4616" y="157"/>
                    </a:cubicBezTo>
                    <a:lnTo>
                      <a:pt x="4616" y="157"/>
                    </a:lnTo>
                    <a:cubicBezTo>
                      <a:pt x="4029" y="3332"/>
                      <a:pt x="3496" y="6193"/>
                      <a:pt x="3115" y="8230"/>
                    </a:cubicBezTo>
                    <a:lnTo>
                      <a:pt x="3115" y="8230"/>
                    </a:lnTo>
                    <a:cubicBezTo>
                      <a:pt x="2175" y="8243"/>
                      <a:pt x="1412" y="8251"/>
                      <a:pt x="866" y="8260"/>
                    </a:cubicBezTo>
                    <a:cubicBezTo>
                      <a:pt x="604" y="8264"/>
                      <a:pt x="394" y="8269"/>
                      <a:pt x="232" y="8273"/>
                    </a:cubicBezTo>
                    <a:cubicBezTo>
                      <a:pt x="88" y="8273"/>
                      <a:pt x="9" y="8277"/>
                      <a:pt x="5" y="8282"/>
                    </a:cubicBezTo>
                    <a:cubicBezTo>
                      <a:pt x="9" y="8277"/>
                      <a:pt x="23" y="8221"/>
                      <a:pt x="45" y="8116"/>
                    </a:cubicBezTo>
                    <a:cubicBezTo>
                      <a:pt x="71" y="7997"/>
                      <a:pt x="101" y="7844"/>
                      <a:pt x="136" y="7652"/>
                    </a:cubicBezTo>
                    <a:cubicBezTo>
                      <a:pt x="219" y="7237"/>
                      <a:pt x="333" y="6660"/>
                      <a:pt x="473" y="5940"/>
                    </a:cubicBezTo>
                    <a:cubicBezTo>
                      <a:pt x="745" y="4488"/>
                      <a:pt x="1122" y="2478"/>
                      <a:pt x="1558" y="153"/>
                    </a:cubicBezTo>
                    <a:close/>
                    <a:moveTo>
                      <a:pt x="4686" y="0"/>
                    </a:moveTo>
                    <a:cubicBezTo>
                      <a:pt x="3571" y="0"/>
                      <a:pt x="2496" y="4"/>
                      <a:pt x="1499" y="4"/>
                    </a:cubicBezTo>
                    <a:lnTo>
                      <a:pt x="1434" y="4"/>
                    </a:lnTo>
                    <a:lnTo>
                      <a:pt x="1425" y="66"/>
                    </a:lnTo>
                    <a:cubicBezTo>
                      <a:pt x="1005" y="2443"/>
                      <a:pt x="648" y="4502"/>
                      <a:pt x="386" y="5983"/>
                    </a:cubicBezTo>
                    <a:cubicBezTo>
                      <a:pt x="263" y="6696"/>
                      <a:pt x="166" y="7267"/>
                      <a:pt x="97" y="7683"/>
                    </a:cubicBezTo>
                    <a:cubicBezTo>
                      <a:pt x="66" y="7866"/>
                      <a:pt x="45" y="8015"/>
                      <a:pt x="23" y="8133"/>
                    </a:cubicBezTo>
                    <a:cubicBezTo>
                      <a:pt x="10" y="8230"/>
                      <a:pt x="1" y="8282"/>
                      <a:pt x="4" y="8282"/>
                    </a:cubicBezTo>
                    <a:cubicBezTo>
                      <a:pt x="5" y="8282"/>
                      <a:pt x="5" y="8282"/>
                      <a:pt x="5" y="8282"/>
                    </a:cubicBezTo>
                    <a:lnTo>
                      <a:pt x="5" y="8282"/>
                    </a:lnTo>
                    <a:cubicBezTo>
                      <a:pt x="1" y="8286"/>
                      <a:pt x="71" y="8286"/>
                      <a:pt x="210" y="8290"/>
                    </a:cubicBezTo>
                    <a:cubicBezTo>
                      <a:pt x="368" y="8295"/>
                      <a:pt x="573" y="8299"/>
                      <a:pt x="831" y="8304"/>
                    </a:cubicBezTo>
                    <a:cubicBezTo>
                      <a:pt x="1395" y="8312"/>
                      <a:pt x="2185" y="8322"/>
                      <a:pt x="3160" y="8334"/>
                    </a:cubicBezTo>
                    <a:lnTo>
                      <a:pt x="3204" y="8334"/>
                    </a:lnTo>
                    <a:lnTo>
                      <a:pt x="3212" y="8290"/>
                    </a:lnTo>
                    <a:cubicBezTo>
                      <a:pt x="3606" y="6236"/>
                      <a:pt x="4166" y="3326"/>
                      <a:pt x="4785" y="92"/>
                    </a:cubicBezTo>
                    <a:lnTo>
                      <a:pt x="480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3531;p46">
                <a:extLst>
                  <a:ext uri="{FF2B5EF4-FFF2-40B4-BE49-F238E27FC236}">
                    <a16:creationId xmlns:a16="http://schemas.microsoft.com/office/drawing/2014/main" id="{E86DE77E-FBFB-414F-883C-B6C0B1E34C95}"/>
                  </a:ext>
                </a:extLst>
              </p:cNvPr>
              <p:cNvSpPr/>
              <p:nvPr/>
            </p:nvSpPr>
            <p:spPr>
              <a:xfrm>
                <a:off x="1347228" y="3887052"/>
                <a:ext cx="81697" cy="198564"/>
              </a:xfrm>
              <a:custGeom>
                <a:avLst/>
                <a:gdLst/>
                <a:ahLst/>
                <a:cxnLst/>
                <a:rect l="l" t="t" r="r" b="b"/>
                <a:pathLst>
                  <a:path w="5612" h="13640" extrusionOk="0">
                    <a:moveTo>
                      <a:pt x="5494" y="1"/>
                    </a:moveTo>
                    <a:cubicBezTo>
                      <a:pt x="4401" y="1"/>
                      <a:pt x="3336" y="1"/>
                      <a:pt x="2308" y="5"/>
                    </a:cubicBezTo>
                    <a:lnTo>
                      <a:pt x="2243" y="5"/>
                    </a:lnTo>
                    <a:lnTo>
                      <a:pt x="2229" y="66"/>
                    </a:lnTo>
                    <a:cubicBezTo>
                      <a:pt x="1587" y="3924"/>
                      <a:pt x="1023" y="7311"/>
                      <a:pt x="617" y="9745"/>
                    </a:cubicBezTo>
                    <a:cubicBezTo>
                      <a:pt x="420" y="10943"/>
                      <a:pt x="268" y="11909"/>
                      <a:pt x="154" y="12581"/>
                    </a:cubicBezTo>
                    <a:cubicBezTo>
                      <a:pt x="105" y="12906"/>
                      <a:pt x="67" y="13154"/>
                      <a:pt x="36" y="13338"/>
                    </a:cubicBezTo>
                    <a:cubicBezTo>
                      <a:pt x="27" y="13416"/>
                      <a:pt x="14" y="13482"/>
                      <a:pt x="10" y="13535"/>
                    </a:cubicBezTo>
                    <a:cubicBezTo>
                      <a:pt x="1" y="13574"/>
                      <a:pt x="1" y="13596"/>
                      <a:pt x="1" y="13596"/>
                    </a:cubicBezTo>
                    <a:cubicBezTo>
                      <a:pt x="6" y="13596"/>
                      <a:pt x="10" y="13569"/>
                      <a:pt x="18" y="13525"/>
                    </a:cubicBezTo>
                    <a:cubicBezTo>
                      <a:pt x="32" y="13469"/>
                      <a:pt x="40" y="13404"/>
                      <a:pt x="58" y="13321"/>
                    </a:cubicBezTo>
                    <a:cubicBezTo>
                      <a:pt x="93" y="13137"/>
                      <a:pt x="141" y="12879"/>
                      <a:pt x="198" y="12551"/>
                    </a:cubicBezTo>
                    <a:cubicBezTo>
                      <a:pt x="320" y="11873"/>
                      <a:pt x="490" y="10903"/>
                      <a:pt x="709" y="9702"/>
                    </a:cubicBezTo>
                    <a:cubicBezTo>
                      <a:pt x="1126" y="7299"/>
                      <a:pt x="1708" y="3959"/>
                      <a:pt x="2371" y="158"/>
                    </a:cubicBezTo>
                    <a:lnTo>
                      <a:pt x="5426" y="158"/>
                    </a:lnTo>
                    <a:cubicBezTo>
                      <a:pt x="4475" y="5679"/>
                      <a:pt x="3636" y="10558"/>
                      <a:pt x="3119" y="13552"/>
                    </a:cubicBezTo>
                    <a:lnTo>
                      <a:pt x="3119" y="13552"/>
                    </a:lnTo>
                    <a:cubicBezTo>
                      <a:pt x="2153" y="13561"/>
                      <a:pt x="1388" y="13570"/>
                      <a:pt x="845" y="13578"/>
                    </a:cubicBezTo>
                    <a:cubicBezTo>
                      <a:pt x="583" y="13583"/>
                      <a:pt x="377" y="13583"/>
                      <a:pt x="224" y="13587"/>
                    </a:cubicBezTo>
                    <a:cubicBezTo>
                      <a:pt x="158" y="13587"/>
                      <a:pt x="105" y="13591"/>
                      <a:pt x="62" y="13591"/>
                    </a:cubicBezTo>
                    <a:cubicBezTo>
                      <a:pt x="23" y="13591"/>
                      <a:pt x="6" y="13596"/>
                      <a:pt x="1" y="13596"/>
                    </a:cubicBezTo>
                    <a:cubicBezTo>
                      <a:pt x="1" y="13600"/>
                      <a:pt x="67" y="13600"/>
                      <a:pt x="206" y="13604"/>
                    </a:cubicBezTo>
                    <a:cubicBezTo>
                      <a:pt x="355" y="13604"/>
                      <a:pt x="556" y="13609"/>
                      <a:pt x="819" y="13613"/>
                    </a:cubicBezTo>
                    <a:cubicBezTo>
                      <a:pt x="1369" y="13622"/>
                      <a:pt x="2160" y="13630"/>
                      <a:pt x="3157" y="13640"/>
                    </a:cubicBezTo>
                    <a:lnTo>
                      <a:pt x="3195" y="13640"/>
                    </a:lnTo>
                    <a:lnTo>
                      <a:pt x="3205" y="13604"/>
                    </a:lnTo>
                    <a:cubicBezTo>
                      <a:pt x="3733" y="10598"/>
                      <a:pt x="4607" y="5669"/>
                      <a:pt x="5595" y="92"/>
                    </a:cubicBezTo>
                    <a:lnTo>
                      <a:pt x="561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3532;p46">
                <a:extLst>
                  <a:ext uri="{FF2B5EF4-FFF2-40B4-BE49-F238E27FC236}">
                    <a16:creationId xmlns:a16="http://schemas.microsoft.com/office/drawing/2014/main" id="{B1788EB9-2E2B-4A90-91F1-C508ADD07323}"/>
                  </a:ext>
                </a:extLst>
              </p:cNvPr>
              <p:cNvSpPr/>
              <p:nvPr/>
            </p:nvSpPr>
            <p:spPr>
              <a:xfrm>
                <a:off x="1271791" y="3818850"/>
                <a:ext cx="94915" cy="266708"/>
              </a:xfrm>
              <a:custGeom>
                <a:avLst/>
                <a:gdLst/>
                <a:ahLst/>
                <a:cxnLst/>
                <a:rect l="l" t="t" r="r" b="b"/>
                <a:pathLst>
                  <a:path w="6520" h="18321" extrusionOk="0">
                    <a:moveTo>
                      <a:pt x="6402" y="1"/>
                    </a:moveTo>
                    <a:cubicBezTo>
                      <a:pt x="5309" y="1"/>
                      <a:pt x="4234" y="1"/>
                      <a:pt x="3212" y="5"/>
                    </a:cubicBezTo>
                    <a:lnTo>
                      <a:pt x="3147" y="5"/>
                    </a:lnTo>
                    <a:lnTo>
                      <a:pt x="3137" y="66"/>
                    </a:lnTo>
                    <a:cubicBezTo>
                      <a:pt x="2242" y="5231"/>
                      <a:pt x="1451" y="9789"/>
                      <a:pt x="878" y="13067"/>
                    </a:cubicBezTo>
                    <a:cubicBezTo>
                      <a:pt x="603" y="14688"/>
                      <a:pt x="380" y="15995"/>
                      <a:pt x="227" y="16905"/>
                    </a:cubicBezTo>
                    <a:cubicBezTo>
                      <a:pt x="153" y="17341"/>
                      <a:pt x="96" y="17686"/>
                      <a:pt x="53" y="17931"/>
                    </a:cubicBezTo>
                    <a:cubicBezTo>
                      <a:pt x="35" y="18040"/>
                      <a:pt x="22" y="18128"/>
                      <a:pt x="13" y="18194"/>
                    </a:cubicBezTo>
                    <a:cubicBezTo>
                      <a:pt x="4" y="18254"/>
                      <a:pt x="0" y="18281"/>
                      <a:pt x="0" y="18281"/>
                    </a:cubicBezTo>
                    <a:cubicBezTo>
                      <a:pt x="4" y="18281"/>
                      <a:pt x="9" y="18246"/>
                      <a:pt x="22" y="18184"/>
                    </a:cubicBezTo>
                    <a:cubicBezTo>
                      <a:pt x="35" y="18115"/>
                      <a:pt x="53" y="18027"/>
                      <a:pt x="75" y="17914"/>
                    </a:cubicBezTo>
                    <a:cubicBezTo>
                      <a:pt x="122" y="17665"/>
                      <a:pt x="188" y="17315"/>
                      <a:pt x="271" y="16869"/>
                    </a:cubicBezTo>
                    <a:cubicBezTo>
                      <a:pt x="437" y="15961"/>
                      <a:pt x="673" y="14650"/>
                      <a:pt x="970" y="13024"/>
                    </a:cubicBezTo>
                    <a:cubicBezTo>
                      <a:pt x="1553" y="9777"/>
                      <a:pt x="2362" y="5266"/>
                      <a:pt x="3279" y="158"/>
                    </a:cubicBezTo>
                    <a:lnTo>
                      <a:pt x="6333" y="158"/>
                    </a:lnTo>
                    <a:cubicBezTo>
                      <a:pt x="4950" y="7855"/>
                      <a:pt x="3758" y="14587"/>
                      <a:pt x="3122" y="18242"/>
                    </a:cubicBezTo>
                    <a:lnTo>
                      <a:pt x="3122" y="18242"/>
                    </a:lnTo>
                    <a:cubicBezTo>
                      <a:pt x="2137" y="18250"/>
                      <a:pt x="1366" y="18259"/>
                      <a:pt x="830" y="18263"/>
                    </a:cubicBezTo>
                    <a:cubicBezTo>
                      <a:pt x="568" y="18268"/>
                      <a:pt x="363" y="18272"/>
                      <a:pt x="218" y="18272"/>
                    </a:cubicBezTo>
                    <a:cubicBezTo>
                      <a:pt x="153" y="18276"/>
                      <a:pt x="101" y="18276"/>
                      <a:pt x="57" y="18276"/>
                    </a:cubicBezTo>
                    <a:cubicBezTo>
                      <a:pt x="22" y="18276"/>
                      <a:pt x="4" y="18281"/>
                      <a:pt x="0" y="18281"/>
                    </a:cubicBezTo>
                    <a:cubicBezTo>
                      <a:pt x="0" y="18281"/>
                      <a:pt x="17" y="18281"/>
                      <a:pt x="49" y="18285"/>
                    </a:cubicBezTo>
                    <a:cubicBezTo>
                      <a:pt x="92" y="18285"/>
                      <a:pt x="140" y="18285"/>
                      <a:pt x="201" y="18289"/>
                    </a:cubicBezTo>
                    <a:cubicBezTo>
                      <a:pt x="345" y="18289"/>
                      <a:pt x="547" y="18294"/>
                      <a:pt x="804" y="18298"/>
                    </a:cubicBezTo>
                    <a:cubicBezTo>
                      <a:pt x="1354" y="18303"/>
                      <a:pt x="2146" y="18311"/>
                      <a:pt x="3155" y="18321"/>
                    </a:cubicBezTo>
                    <a:lnTo>
                      <a:pt x="3190" y="18321"/>
                    </a:lnTo>
                    <a:lnTo>
                      <a:pt x="3195" y="18289"/>
                    </a:lnTo>
                    <a:cubicBezTo>
                      <a:pt x="3877" y="14632"/>
                      <a:pt x="5109" y="7849"/>
                      <a:pt x="6503" y="92"/>
                    </a:cubicBezTo>
                    <a:lnTo>
                      <a:pt x="652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3533;p46">
                <a:extLst>
                  <a:ext uri="{FF2B5EF4-FFF2-40B4-BE49-F238E27FC236}">
                    <a16:creationId xmlns:a16="http://schemas.microsoft.com/office/drawing/2014/main" id="{F8BCEB3C-E060-435B-A393-D48F291F24AA}"/>
                  </a:ext>
                </a:extLst>
              </p:cNvPr>
              <p:cNvSpPr/>
              <p:nvPr/>
            </p:nvSpPr>
            <p:spPr>
              <a:xfrm>
                <a:off x="1228017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3534;p46">
                <a:extLst>
                  <a:ext uri="{FF2B5EF4-FFF2-40B4-BE49-F238E27FC236}">
                    <a16:creationId xmlns:a16="http://schemas.microsoft.com/office/drawing/2014/main" id="{6C6A8E4F-E478-4636-9168-0307B23AFE95}"/>
                  </a:ext>
                </a:extLst>
              </p:cNvPr>
              <p:cNvSpPr/>
              <p:nvPr/>
            </p:nvSpPr>
            <p:spPr>
              <a:xfrm>
                <a:off x="1255050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1" y="171"/>
                      <a:pt x="1" y="377"/>
                    </a:cubicBezTo>
                    <a:cubicBezTo>
                      <a:pt x="1" y="586"/>
                      <a:pt x="166" y="756"/>
                      <a:pt x="376" y="756"/>
                    </a:cubicBezTo>
                    <a:cubicBezTo>
                      <a:pt x="586" y="756"/>
                      <a:pt x="757" y="586"/>
                      <a:pt x="757" y="377"/>
                    </a:cubicBezTo>
                    <a:cubicBezTo>
                      <a:pt x="757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3535;p46">
                <a:extLst>
                  <a:ext uri="{FF2B5EF4-FFF2-40B4-BE49-F238E27FC236}">
                    <a16:creationId xmlns:a16="http://schemas.microsoft.com/office/drawing/2014/main" id="{8F057C10-887F-43CB-B68C-E85AA0EC2FF3}"/>
                  </a:ext>
                </a:extLst>
              </p:cNvPr>
              <p:cNvSpPr/>
              <p:nvPr/>
            </p:nvSpPr>
            <p:spPr>
              <a:xfrm>
                <a:off x="1282098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3536;p46">
                <a:extLst>
                  <a:ext uri="{FF2B5EF4-FFF2-40B4-BE49-F238E27FC236}">
                    <a16:creationId xmlns:a16="http://schemas.microsoft.com/office/drawing/2014/main" id="{663A7943-FE99-444C-A5EA-23F0AC47D129}"/>
                  </a:ext>
                </a:extLst>
              </p:cNvPr>
              <p:cNvSpPr/>
              <p:nvPr/>
            </p:nvSpPr>
            <p:spPr>
              <a:xfrm>
                <a:off x="1196325" y="3906515"/>
                <a:ext cx="79804" cy="179159"/>
              </a:xfrm>
              <a:custGeom>
                <a:avLst/>
                <a:gdLst/>
                <a:ahLst/>
                <a:cxnLst/>
                <a:rect l="l" t="t" r="r" b="b"/>
                <a:pathLst>
                  <a:path w="5482" h="12307" extrusionOk="0">
                    <a:moveTo>
                      <a:pt x="5364" y="1"/>
                    </a:moveTo>
                    <a:cubicBezTo>
                      <a:pt x="4271" y="1"/>
                      <a:pt x="3204" y="1"/>
                      <a:pt x="2177" y="5"/>
                    </a:cubicBezTo>
                    <a:lnTo>
                      <a:pt x="2112" y="5"/>
                    </a:lnTo>
                    <a:lnTo>
                      <a:pt x="2103" y="66"/>
                    </a:lnTo>
                    <a:cubicBezTo>
                      <a:pt x="1496" y="3549"/>
                      <a:pt x="963" y="6603"/>
                      <a:pt x="578" y="8798"/>
                    </a:cubicBezTo>
                    <a:cubicBezTo>
                      <a:pt x="398" y="9877"/>
                      <a:pt x="251" y="10742"/>
                      <a:pt x="146" y="11349"/>
                    </a:cubicBezTo>
                    <a:cubicBezTo>
                      <a:pt x="97" y="11638"/>
                      <a:pt x="62" y="11861"/>
                      <a:pt x="36" y="12027"/>
                    </a:cubicBezTo>
                    <a:cubicBezTo>
                      <a:pt x="11" y="12176"/>
                      <a:pt x="2" y="12255"/>
                      <a:pt x="1" y="12259"/>
                    </a:cubicBezTo>
                    <a:lnTo>
                      <a:pt x="1" y="12259"/>
                    </a:lnTo>
                    <a:cubicBezTo>
                      <a:pt x="5" y="12258"/>
                      <a:pt x="9" y="12236"/>
                      <a:pt x="19" y="12194"/>
                    </a:cubicBezTo>
                    <a:cubicBezTo>
                      <a:pt x="27" y="12145"/>
                      <a:pt x="41" y="12084"/>
                      <a:pt x="58" y="12014"/>
                    </a:cubicBezTo>
                    <a:cubicBezTo>
                      <a:pt x="88" y="11843"/>
                      <a:pt x="132" y="11612"/>
                      <a:pt x="189" y="11319"/>
                    </a:cubicBezTo>
                    <a:cubicBezTo>
                      <a:pt x="303" y="10707"/>
                      <a:pt x="465" y="9838"/>
                      <a:pt x="670" y="8753"/>
                    </a:cubicBezTo>
                    <a:cubicBezTo>
                      <a:pt x="1065" y="6591"/>
                      <a:pt x="1611" y="3588"/>
                      <a:pt x="2240" y="158"/>
                    </a:cubicBezTo>
                    <a:lnTo>
                      <a:pt x="5295" y="158"/>
                    </a:lnTo>
                    <a:cubicBezTo>
                      <a:pt x="4405" y="5087"/>
                      <a:pt x="3615" y="9459"/>
                      <a:pt x="3120" y="12211"/>
                    </a:cubicBezTo>
                    <a:lnTo>
                      <a:pt x="3120" y="12211"/>
                    </a:lnTo>
                    <a:cubicBezTo>
                      <a:pt x="2155" y="12224"/>
                      <a:pt x="1387" y="12233"/>
                      <a:pt x="848" y="12237"/>
                    </a:cubicBezTo>
                    <a:cubicBezTo>
                      <a:pt x="582" y="12241"/>
                      <a:pt x="376" y="12246"/>
                      <a:pt x="224" y="12250"/>
                    </a:cubicBezTo>
                    <a:cubicBezTo>
                      <a:pt x="158" y="12250"/>
                      <a:pt x="106" y="12254"/>
                      <a:pt x="62" y="12254"/>
                    </a:cubicBezTo>
                    <a:cubicBezTo>
                      <a:pt x="23" y="12254"/>
                      <a:pt x="5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3" y="12263"/>
                      <a:pt x="69" y="12263"/>
                      <a:pt x="207" y="12267"/>
                    </a:cubicBezTo>
                    <a:cubicBezTo>
                      <a:pt x="355" y="12272"/>
                      <a:pt x="560" y="12272"/>
                      <a:pt x="818" y="12281"/>
                    </a:cubicBezTo>
                    <a:cubicBezTo>
                      <a:pt x="1373" y="12285"/>
                      <a:pt x="2165" y="12293"/>
                      <a:pt x="3161" y="12307"/>
                    </a:cubicBezTo>
                    <a:lnTo>
                      <a:pt x="3196" y="12307"/>
                    </a:lnTo>
                    <a:lnTo>
                      <a:pt x="3204" y="12267"/>
                    </a:lnTo>
                    <a:cubicBezTo>
                      <a:pt x="3716" y="9501"/>
                      <a:pt x="4537" y="5078"/>
                      <a:pt x="5463" y="92"/>
                    </a:cubicBezTo>
                    <a:lnTo>
                      <a:pt x="548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3537;p46">
                <a:extLst>
                  <a:ext uri="{FF2B5EF4-FFF2-40B4-BE49-F238E27FC236}">
                    <a16:creationId xmlns:a16="http://schemas.microsoft.com/office/drawing/2014/main" id="{16407C00-8AED-464D-BD1E-53D5BCB8DE0A}"/>
                  </a:ext>
                </a:extLst>
              </p:cNvPr>
              <p:cNvSpPr/>
              <p:nvPr/>
            </p:nvSpPr>
            <p:spPr>
              <a:xfrm>
                <a:off x="1456919" y="3824193"/>
                <a:ext cx="264655" cy="83487"/>
              </a:xfrm>
              <a:custGeom>
                <a:avLst/>
                <a:gdLst/>
                <a:ahLst/>
                <a:cxnLst/>
                <a:rect l="l" t="t" r="r" b="b"/>
                <a:pathLst>
                  <a:path w="18180" h="5735" extrusionOk="0">
                    <a:moveTo>
                      <a:pt x="975" y="1"/>
                    </a:moveTo>
                    <a:lnTo>
                      <a:pt x="0" y="5735"/>
                    </a:lnTo>
                    <a:lnTo>
                      <a:pt x="17083" y="5735"/>
                    </a:lnTo>
                    <a:lnTo>
                      <a:pt x="18180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3538;p46">
                <a:extLst>
                  <a:ext uri="{FF2B5EF4-FFF2-40B4-BE49-F238E27FC236}">
                    <a16:creationId xmlns:a16="http://schemas.microsoft.com/office/drawing/2014/main" id="{E8D66978-B35E-48CF-AC21-CA178D3128FA}"/>
                  </a:ext>
                </a:extLst>
              </p:cNvPr>
              <p:cNvSpPr/>
              <p:nvPr/>
            </p:nvSpPr>
            <p:spPr>
              <a:xfrm>
                <a:off x="1452144" y="3906515"/>
                <a:ext cx="32652" cy="30294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2081" extrusionOk="0">
                    <a:moveTo>
                      <a:pt x="341" y="1"/>
                    </a:moveTo>
                    <a:lnTo>
                      <a:pt x="328" y="80"/>
                    </a:lnTo>
                    <a:lnTo>
                      <a:pt x="0" y="2081"/>
                    </a:lnTo>
                    <a:cubicBezTo>
                      <a:pt x="0" y="2081"/>
                      <a:pt x="2242" y="1"/>
                      <a:pt x="2207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3539;p46">
                <a:extLst>
                  <a:ext uri="{FF2B5EF4-FFF2-40B4-BE49-F238E27FC236}">
                    <a16:creationId xmlns:a16="http://schemas.microsoft.com/office/drawing/2014/main" id="{9FA7645E-7D4B-4E5C-815B-901EB52DECA2}"/>
                  </a:ext>
                </a:extLst>
              </p:cNvPr>
              <p:cNvSpPr/>
              <p:nvPr/>
            </p:nvSpPr>
            <p:spPr>
              <a:xfrm>
                <a:off x="1499034" y="3852056"/>
                <a:ext cx="185011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12709" h="159" extrusionOk="0">
                    <a:moveTo>
                      <a:pt x="6354" y="1"/>
                    </a:moveTo>
                    <a:cubicBezTo>
                      <a:pt x="2846" y="1"/>
                      <a:pt x="0" y="35"/>
                      <a:pt x="0" y="79"/>
                    </a:cubicBezTo>
                    <a:cubicBezTo>
                      <a:pt x="0" y="123"/>
                      <a:pt x="2846" y="158"/>
                      <a:pt x="6354" y="158"/>
                    </a:cubicBezTo>
                    <a:cubicBezTo>
                      <a:pt x="9863" y="158"/>
                      <a:pt x="12709" y="123"/>
                      <a:pt x="12709" y="79"/>
                    </a:cubicBezTo>
                    <a:cubicBezTo>
                      <a:pt x="12709" y="35"/>
                      <a:pt x="9863" y="1"/>
                      <a:pt x="635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3540;p46">
                <a:extLst>
                  <a:ext uri="{FF2B5EF4-FFF2-40B4-BE49-F238E27FC236}">
                    <a16:creationId xmlns:a16="http://schemas.microsoft.com/office/drawing/2014/main" id="{8A52A95A-3211-4D01-BFB4-3981C53BCAD9}"/>
                  </a:ext>
                </a:extLst>
              </p:cNvPr>
              <p:cNvSpPr/>
              <p:nvPr/>
            </p:nvSpPr>
            <p:spPr>
              <a:xfrm>
                <a:off x="1496617" y="3872232"/>
                <a:ext cx="184997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12708" h="154" extrusionOk="0">
                    <a:moveTo>
                      <a:pt x="6354" y="0"/>
                    </a:moveTo>
                    <a:cubicBezTo>
                      <a:pt x="2845" y="0"/>
                      <a:pt x="0" y="35"/>
                      <a:pt x="0" y="79"/>
                    </a:cubicBezTo>
                    <a:cubicBezTo>
                      <a:pt x="0" y="118"/>
                      <a:pt x="2845" y="153"/>
                      <a:pt x="6354" y="153"/>
                    </a:cubicBezTo>
                    <a:cubicBezTo>
                      <a:pt x="9864" y="153"/>
                      <a:pt x="12708" y="118"/>
                      <a:pt x="12708" y="79"/>
                    </a:cubicBezTo>
                    <a:cubicBezTo>
                      <a:pt x="12708" y="35"/>
                      <a:pt x="9864" y="0"/>
                      <a:pt x="635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" name="Google Shape;3541;p46">
              <a:extLst>
                <a:ext uri="{FF2B5EF4-FFF2-40B4-BE49-F238E27FC236}">
                  <a16:creationId xmlns:a16="http://schemas.microsoft.com/office/drawing/2014/main" id="{CC6566D4-58D9-4520-8BF7-CA31593A393D}"/>
                </a:ext>
              </a:extLst>
            </p:cNvPr>
            <p:cNvGrpSpPr/>
            <p:nvPr/>
          </p:nvGrpSpPr>
          <p:grpSpPr>
            <a:xfrm>
              <a:off x="411603" y="4266784"/>
              <a:ext cx="1702500" cy="442228"/>
              <a:chOff x="411603" y="4266784"/>
              <a:chExt cx="1702500" cy="442228"/>
            </a:xfrm>
          </p:grpSpPr>
          <p:sp>
            <p:nvSpPr>
              <p:cNvPr id="187" name="Google Shape;3542;p46">
                <a:extLst>
                  <a:ext uri="{FF2B5EF4-FFF2-40B4-BE49-F238E27FC236}">
                    <a16:creationId xmlns:a16="http://schemas.microsoft.com/office/drawing/2014/main" id="{21A59AB8-80B8-4A31-9D2A-BBC64C6F7DFB}"/>
                  </a:ext>
                </a:extLst>
              </p:cNvPr>
              <p:cNvSpPr/>
              <p:nvPr/>
            </p:nvSpPr>
            <p:spPr>
              <a:xfrm>
                <a:off x="1379866" y="4295608"/>
                <a:ext cx="708470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8667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48667" y="28398"/>
                    </a:lnTo>
                    <a:lnTo>
                      <a:pt x="4866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3543;p46">
                <a:extLst>
                  <a:ext uri="{FF2B5EF4-FFF2-40B4-BE49-F238E27FC236}">
                    <a16:creationId xmlns:a16="http://schemas.microsoft.com/office/drawing/2014/main" id="{C6C681CC-4840-4853-ACA6-E7AAD7DA2795}"/>
                  </a:ext>
                </a:extLst>
              </p:cNvPr>
              <p:cNvSpPr/>
              <p:nvPr/>
            </p:nvSpPr>
            <p:spPr>
              <a:xfrm>
                <a:off x="1379866" y="4295608"/>
                <a:ext cx="32275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22170" y="28398"/>
                    </a:lnTo>
                    <a:lnTo>
                      <a:pt x="2217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3544;p46">
                <a:extLst>
                  <a:ext uri="{FF2B5EF4-FFF2-40B4-BE49-F238E27FC236}">
                    <a16:creationId xmlns:a16="http://schemas.microsoft.com/office/drawing/2014/main" id="{FBB7E119-A882-4776-A909-FD963EECB93F}"/>
                  </a:ext>
                </a:extLst>
              </p:cNvPr>
              <p:cNvSpPr/>
              <p:nvPr/>
            </p:nvSpPr>
            <p:spPr>
              <a:xfrm>
                <a:off x="1408938" y="4320036"/>
                <a:ext cx="261613" cy="117071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2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5"/>
                      <a:pt x="17884" y="4477"/>
                      <a:pt x="17888" y="5834"/>
                    </a:cubicBezTo>
                    <a:cubicBezTo>
                      <a:pt x="17897" y="6512"/>
                      <a:pt x="17901" y="7040"/>
                      <a:pt x="17906" y="7407"/>
                    </a:cubicBezTo>
                    <a:cubicBezTo>
                      <a:pt x="17906" y="7587"/>
                      <a:pt x="17910" y="7722"/>
                      <a:pt x="17910" y="7823"/>
                    </a:cubicBezTo>
                    <a:cubicBezTo>
                      <a:pt x="17910" y="7915"/>
                      <a:pt x="17914" y="7967"/>
                      <a:pt x="17914" y="7967"/>
                    </a:cubicBezTo>
                    <a:cubicBezTo>
                      <a:pt x="17914" y="7967"/>
                      <a:pt x="17884" y="7963"/>
                      <a:pt x="17823" y="7963"/>
                    </a:cubicBezTo>
                    <a:cubicBezTo>
                      <a:pt x="17761" y="7963"/>
                      <a:pt x="17674" y="7958"/>
                      <a:pt x="17565" y="7958"/>
                    </a:cubicBezTo>
                    <a:cubicBezTo>
                      <a:pt x="17333" y="7958"/>
                      <a:pt x="17000" y="7954"/>
                      <a:pt x="16572" y="7950"/>
                    </a:cubicBezTo>
                    <a:cubicBezTo>
                      <a:pt x="15699" y="7945"/>
                      <a:pt x="14440" y="7937"/>
                      <a:pt x="12863" y="7928"/>
                    </a:cubicBezTo>
                    <a:cubicBezTo>
                      <a:pt x="9714" y="7919"/>
                      <a:pt x="5292" y="7906"/>
                      <a:pt x="154" y="7893"/>
                    </a:cubicBezTo>
                    <a:lnTo>
                      <a:pt x="154" y="7893"/>
                    </a:lnTo>
                    <a:cubicBezTo>
                      <a:pt x="154" y="6692"/>
                      <a:pt x="154" y="5436"/>
                      <a:pt x="158" y="4143"/>
                    </a:cubicBezTo>
                    <a:lnTo>
                      <a:pt x="158" y="2133"/>
                    </a:lnTo>
                    <a:lnTo>
                      <a:pt x="158" y="1110"/>
                    </a:lnTo>
                    <a:lnTo>
                      <a:pt x="158" y="595"/>
                    </a:lnTo>
                    <a:lnTo>
                      <a:pt x="158" y="337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49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cubicBezTo>
                      <a:pt x="54" y="26"/>
                      <a:pt x="9" y="71"/>
                      <a:pt x="1" y="79"/>
                    </a:cubicBezTo>
                    <a:lnTo>
                      <a:pt x="1" y="79"/>
                    </a:lnTo>
                    <a:lnTo>
                      <a:pt x="1" y="83"/>
                    </a:lnTo>
                    <a:lnTo>
                      <a:pt x="1" y="92"/>
                    </a:lnTo>
                    <a:lnTo>
                      <a:pt x="1" y="110"/>
                    </a:lnTo>
                    <a:lnTo>
                      <a:pt x="1" y="140"/>
                    </a:lnTo>
                    <a:lnTo>
                      <a:pt x="1" y="206"/>
                    </a:lnTo>
                    <a:lnTo>
                      <a:pt x="1" y="337"/>
                    </a:lnTo>
                    <a:lnTo>
                      <a:pt x="1" y="595"/>
                    </a:lnTo>
                    <a:lnTo>
                      <a:pt x="1" y="1110"/>
                    </a:lnTo>
                    <a:lnTo>
                      <a:pt x="1" y="2133"/>
                    </a:lnTo>
                    <a:lnTo>
                      <a:pt x="1" y="4143"/>
                    </a:lnTo>
                    <a:cubicBezTo>
                      <a:pt x="5" y="5463"/>
                      <a:pt x="5" y="6744"/>
                      <a:pt x="5" y="7967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8"/>
                      <a:pt x="9737" y="8016"/>
                      <a:pt x="12910" y="8006"/>
                    </a:cubicBezTo>
                    <a:cubicBezTo>
                      <a:pt x="14483" y="7998"/>
                      <a:pt x="15738" y="7990"/>
                      <a:pt x="16603" y="7984"/>
                    </a:cubicBezTo>
                    <a:cubicBezTo>
                      <a:pt x="17027" y="7980"/>
                      <a:pt x="17355" y="7980"/>
                      <a:pt x="17583" y="7976"/>
                    </a:cubicBezTo>
                    <a:cubicBezTo>
                      <a:pt x="17687" y="7976"/>
                      <a:pt x="17770" y="7972"/>
                      <a:pt x="17835" y="7972"/>
                    </a:cubicBezTo>
                    <a:cubicBezTo>
                      <a:pt x="17882" y="7972"/>
                      <a:pt x="17911" y="7968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6"/>
                    </a:cubicBezTo>
                    <a:cubicBezTo>
                      <a:pt x="17923" y="7736"/>
                      <a:pt x="17923" y="7605"/>
                      <a:pt x="17928" y="7429"/>
                    </a:cubicBezTo>
                    <a:cubicBezTo>
                      <a:pt x="17932" y="7067"/>
                      <a:pt x="17936" y="6542"/>
                      <a:pt x="17940" y="5870"/>
                    </a:cubicBezTo>
                    <a:cubicBezTo>
                      <a:pt x="17950" y="4493"/>
                      <a:pt x="17958" y="2518"/>
                      <a:pt x="17971" y="79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8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3545;p46">
                <a:extLst>
                  <a:ext uri="{FF2B5EF4-FFF2-40B4-BE49-F238E27FC236}">
                    <a16:creationId xmlns:a16="http://schemas.microsoft.com/office/drawing/2014/main" id="{2D4D09A3-FFB3-4257-A01E-EDE93BB6F4F8}"/>
                  </a:ext>
                </a:extLst>
              </p:cNvPr>
              <p:cNvSpPr/>
              <p:nvPr/>
            </p:nvSpPr>
            <p:spPr>
              <a:xfrm>
                <a:off x="1527654" y="4366590"/>
                <a:ext cx="23670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51" extrusionOk="0">
                    <a:moveTo>
                      <a:pt x="854" y="134"/>
                    </a:moveTo>
                    <a:cubicBezTo>
                      <a:pt x="1014" y="134"/>
                      <a:pt x="1163" y="190"/>
                      <a:pt x="1268" y="268"/>
                    </a:cubicBezTo>
                    <a:cubicBezTo>
                      <a:pt x="1434" y="381"/>
                      <a:pt x="1513" y="538"/>
                      <a:pt x="1548" y="649"/>
                    </a:cubicBezTo>
                    <a:cubicBezTo>
                      <a:pt x="1581" y="754"/>
                      <a:pt x="1587" y="823"/>
                      <a:pt x="1599" y="827"/>
                    </a:cubicBezTo>
                    <a:lnTo>
                      <a:pt x="1599" y="827"/>
                    </a:lnTo>
                    <a:cubicBezTo>
                      <a:pt x="1587" y="827"/>
                      <a:pt x="1581" y="896"/>
                      <a:pt x="1548" y="1002"/>
                    </a:cubicBezTo>
                    <a:cubicBezTo>
                      <a:pt x="1513" y="1111"/>
                      <a:pt x="1434" y="1268"/>
                      <a:pt x="1268" y="1383"/>
                    </a:cubicBezTo>
                    <a:cubicBezTo>
                      <a:pt x="1163" y="1461"/>
                      <a:pt x="1014" y="1516"/>
                      <a:pt x="854" y="1516"/>
                    </a:cubicBezTo>
                    <a:cubicBezTo>
                      <a:pt x="774" y="1516"/>
                      <a:pt x="690" y="1502"/>
                      <a:pt x="608" y="1470"/>
                    </a:cubicBezTo>
                    <a:cubicBezTo>
                      <a:pt x="368" y="1383"/>
                      <a:pt x="158" y="1125"/>
                      <a:pt x="162" y="823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48"/>
                      <a:pt x="774" y="134"/>
                      <a:pt x="854" y="134"/>
                    </a:cubicBezTo>
                    <a:close/>
                    <a:moveTo>
                      <a:pt x="824" y="0"/>
                    </a:moveTo>
                    <a:cubicBezTo>
                      <a:pt x="738" y="0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3"/>
                    </a:cubicBezTo>
                    <a:cubicBezTo>
                      <a:pt x="1" y="1194"/>
                      <a:pt x="263" y="1509"/>
                      <a:pt x="560" y="1605"/>
                    </a:cubicBezTo>
                    <a:cubicBezTo>
                      <a:pt x="649" y="1637"/>
                      <a:pt x="739" y="1650"/>
                      <a:pt x="825" y="1650"/>
                    </a:cubicBezTo>
                    <a:cubicBezTo>
                      <a:pt x="1027" y="1650"/>
                      <a:pt x="1211" y="1575"/>
                      <a:pt x="1334" y="1474"/>
                    </a:cubicBezTo>
                    <a:cubicBezTo>
                      <a:pt x="1517" y="1325"/>
                      <a:pt x="1587" y="1137"/>
                      <a:pt x="1604" y="1020"/>
                    </a:cubicBezTo>
                    <a:cubicBezTo>
                      <a:pt x="1626" y="897"/>
                      <a:pt x="1609" y="827"/>
                      <a:pt x="1601" y="827"/>
                    </a:cubicBezTo>
                    <a:lnTo>
                      <a:pt x="1601" y="827"/>
                    </a:lnTo>
                    <a:cubicBezTo>
                      <a:pt x="1609" y="823"/>
                      <a:pt x="1626" y="754"/>
                      <a:pt x="1604" y="631"/>
                    </a:cubicBezTo>
                    <a:cubicBezTo>
                      <a:pt x="1587" y="512"/>
                      <a:pt x="1517" y="325"/>
                      <a:pt x="1334" y="181"/>
                    </a:cubicBezTo>
                    <a:cubicBezTo>
                      <a:pt x="1211" y="76"/>
                      <a:pt x="1026" y="0"/>
                      <a:pt x="8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3546;p46">
                <a:extLst>
                  <a:ext uri="{FF2B5EF4-FFF2-40B4-BE49-F238E27FC236}">
                    <a16:creationId xmlns:a16="http://schemas.microsoft.com/office/drawing/2014/main" id="{157A11E8-6FFE-47E2-8148-FFC873DA1C21}"/>
                  </a:ext>
                </a:extLst>
              </p:cNvPr>
              <p:cNvSpPr/>
              <p:nvPr/>
            </p:nvSpPr>
            <p:spPr>
              <a:xfrm>
                <a:off x="1408938" y="4446438"/>
                <a:ext cx="261613" cy="117086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3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6"/>
                      <a:pt x="17884" y="4477"/>
                      <a:pt x="17888" y="5836"/>
                    </a:cubicBezTo>
                    <a:cubicBezTo>
                      <a:pt x="17897" y="6512"/>
                      <a:pt x="17901" y="7042"/>
                      <a:pt x="17906" y="7413"/>
                    </a:cubicBezTo>
                    <a:cubicBezTo>
                      <a:pt x="17906" y="7587"/>
                      <a:pt x="17910" y="7723"/>
                      <a:pt x="17910" y="7823"/>
                    </a:cubicBezTo>
                    <a:cubicBezTo>
                      <a:pt x="17910" y="7920"/>
                      <a:pt x="17914" y="7968"/>
                      <a:pt x="17914" y="7968"/>
                    </a:cubicBezTo>
                    <a:cubicBezTo>
                      <a:pt x="17914" y="7968"/>
                      <a:pt x="17884" y="7968"/>
                      <a:pt x="17823" y="7964"/>
                    </a:cubicBezTo>
                    <a:cubicBezTo>
                      <a:pt x="17761" y="7964"/>
                      <a:pt x="17674" y="7964"/>
                      <a:pt x="17565" y="7959"/>
                    </a:cubicBezTo>
                    <a:cubicBezTo>
                      <a:pt x="17333" y="7959"/>
                      <a:pt x="17000" y="7954"/>
                      <a:pt x="16572" y="7950"/>
                    </a:cubicBezTo>
                    <a:cubicBezTo>
                      <a:pt x="15699" y="7946"/>
                      <a:pt x="14440" y="7937"/>
                      <a:pt x="12863" y="7928"/>
                    </a:cubicBezTo>
                    <a:cubicBezTo>
                      <a:pt x="9714" y="7920"/>
                      <a:pt x="5292" y="7911"/>
                      <a:pt x="154" y="7894"/>
                    </a:cubicBezTo>
                    <a:lnTo>
                      <a:pt x="154" y="7894"/>
                    </a:lnTo>
                    <a:cubicBezTo>
                      <a:pt x="154" y="6692"/>
                      <a:pt x="154" y="5437"/>
                      <a:pt x="158" y="4144"/>
                    </a:cubicBezTo>
                    <a:lnTo>
                      <a:pt x="158" y="2138"/>
                    </a:lnTo>
                    <a:lnTo>
                      <a:pt x="158" y="1111"/>
                    </a:lnTo>
                    <a:lnTo>
                      <a:pt x="158" y="596"/>
                    </a:lnTo>
                    <a:lnTo>
                      <a:pt x="158" y="338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50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lnTo>
                      <a:pt x="1" y="80"/>
                    </a:lnTo>
                    <a:lnTo>
                      <a:pt x="1" y="84"/>
                    </a:lnTo>
                    <a:lnTo>
                      <a:pt x="1" y="88"/>
                    </a:lnTo>
                    <a:lnTo>
                      <a:pt x="1" y="93"/>
                    </a:lnTo>
                    <a:lnTo>
                      <a:pt x="1" y="110"/>
                    </a:lnTo>
                    <a:lnTo>
                      <a:pt x="1" y="146"/>
                    </a:lnTo>
                    <a:lnTo>
                      <a:pt x="1" y="206"/>
                    </a:lnTo>
                    <a:lnTo>
                      <a:pt x="1" y="338"/>
                    </a:lnTo>
                    <a:lnTo>
                      <a:pt x="1" y="596"/>
                    </a:lnTo>
                    <a:lnTo>
                      <a:pt x="1" y="1111"/>
                    </a:lnTo>
                    <a:lnTo>
                      <a:pt x="1" y="2138"/>
                    </a:lnTo>
                    <a:lnTo>
                      <a:pt x="1" y="4144"/>
                    </a:lnTo>
                    <a:cubicBezTo>
                      <a:pt x="5" y="5463"/>
                      <a:pt x="5" y="6744"/>
                      <a:pt x="5" y="7968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9"/>
                      <a:pt x="9737" y="8016"/>
                      <a:pt x="12910" y="8007"/>
                    </a:cubicBezTo>
                    <a:cubicBezTo>
                      <a:pt x="14483" y="7998"/>
                      <a:pt x="15738" y="7994"/>
                      <a:pt x="16603" y="7986"/>
                    </a:cubicBezTo>
                    <a:cubicBezTo>
                      <a:pt x="17027" y="7986"/>
                      <a:pt x="17355" y="7980"/>
                      <a:pt x="17583" y="7976"/>
                    </a:cubicBezTo>
                    <a:cubicBezTo>
                      <a:pt x="17687" y="7976"/>
                      <a:pt x="17770" y="7976"/>
                      <a:pt x="17835" y="7972"/>
                    </a:cubicBezTo>
                    <a:cubicBezTo>
                      <a:pt x="17888" y="7972"/>
                      <a:pt x="17918" y="7972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7"/>
                    </a:cubicBezTo>
                    <a:cubicBezTo>
                      <a:pt x="17923" y="7736"/>
                      <a:pt x="17923" y="7605"/>
                      <a:pt x="17928" y="7430"/>
                    </a:cubicBezTo>
                    <a:cubicBezTo>
                      <a:pt x="17932" y="7068"/>
                      <a:pt x="17936" y="6543"/>
                      <a:pt x="17940" y="5870"/>
                    </a:cubicBezTo>
                    <a:cubicBezTo>
                      <a:pt x="17950" y="4493"/>
                      <a:pt x="17958" y="2518"/>
                      <a:pt x="17971" y="80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9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3547;p46">
                <a:extLst>
                  <a:ext uri="{FF2B5EF4-FFF2-40B4-BE49-F238E27FC236}">
                    <a16:creationId xmlns:a16="http://schemas.microsoft.com/office/drawing/2014/main" id="{78525C28-B145-421B-ACD0-DE46EB668CCA}"/>
                  </a:ext>
                </a:extLst>
              </p:cNvPr>
              <p:cNvSpPr/>
              <p:nvPr/>
            </p:nvSpPr>
            <p:spPr>
              <a:xfrm>
                <a:off x="1527654" y="4492993"/>
                <a:ext cx="23685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1" extrusionOk="0">
                    <a:moveTo>
                      <a:pt x="824" y="1"/>
                    </a:moveTo>
                    <a:cubicBezTo>
                      <a:pt x="738" y="1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8"/>
                    </a:cubicBezTo>
                    <a:cubicBezTo>
                      <a:pt x="1" y="1195"/>
                      <a:pt x="263" y="1510"/>
                      <a:pt x="560" y="1605"/>
                    </a:cubicBezTo>
                    <a:cubicBezTo>
                      <a:pt x="649" y="1637"/>
                      <a:pt x="739" y="1651"/>
                      <a:pt x="825" y="1651"/>
                    </a:cubicBezTo>
                    <a:cubicBezTo>
                      <a:pt x="1027" y="1651"/>
                      <a:pt x="1211" y="1576"/>
                      <a:pt x="1334" y="1474"/>
                    </a:cubicBezTo>
                    <a:cubicBezTo>
                      <a:pt x="1517" y="1326"/>
                      <a:pt x="1587" y="1143"/>
                      <a:pt x="1604" y="1020"/>
                    </a:cubicBezTo>
                    <a:cubicBezTo>
                      <a:pt x="1626" y="893"/>
                      <a:pt x="1608" y="828"/>
                      <a:pt x="1600" y="828"/>
                    </a:cubicBezTo>
                    <a:cubicBezTo>
                      <a:pt x="1587" y="828"/>
                      <a:pt x="1582" y="893"/>
                      <a:pt x="1548" y="1002"/>
                    </a:cubicBezTo>
                    <a:cubicBezTo>
                      <a:pt x="1513" y="1111"/>
                      <a:pt x="1434" y="1269"/>
                      <a:pt x="1268" y="1387"/>
                    </a:cubicBezTo>
                    <a:cubicBezTo>
                      <a:pt x="1163" y="1462"/>
                      <a:pt x="1015" y="1517"/>
                      <a:pt x="856" y="1517"/>
                    </a:cubicBezTo>
                    <a:cubicBezTo>
                      <a:pt x="775" y="1517"/>
                      <a:pt x="691" y="1503"/>
                      <a:pt x="608" y="1470"/>
                    </a:cubicBezTo>
                    <a:cubicBezTo>
                      <a:pt x="368" y="1383"/>
                      <a:pt x="158" y="1125"/>
                      <a:pt x="162" y="828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50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8"/>
                    </a:cubicBezTo>
                    <a:cubicBezTo>
                      <a:pt x="1434" y="383"/>
                      <a:pt x="1513" y="540"/>
                      <a:pt x="1548" y="649"/>
                    </a:cubicBezTo>
                    <a:cubicBezTo>
                      <a:pt x="1582" y="758"/>
                      <a:pt x="1587" y="828"/>
                      <a:pt x="1600" y="828"/>
                    </a:cubicBezTo>
                    <a:cubicBezTo>
                      <a:pt x="1608" y="828"/>
                      <a:pt x="1626" y="758"/>
                      <a:pt x="1604" y="635"/>
                    </a:cubicBezTo>
                    <a:cubicBezTo>
                      <a:pt x="1587" y="514"/>
                      <a:pt x="1517" y="325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3548;p46">
                <a:extLst>
                  <a:ext uri="{FF2B5EF4-FFF2-40B4-BE49-F238E27FC236}">
                    <a16:creationId xmlns:a16="http://schemas.microsoft.com/office/drawing/2014/main" id="{200EEF77-239B-45E4-A24D-BC3396DC3F50}"/>
                  </a:ext>
                </a:extLst>
              </p:cNvPr>
              <p:cNvSpPr/>
              <p:nvPr/>
            </p:nvSpPr>
            <p:spPr>
              <a:xfrm>
                <a:off x="1408923" y="4572608"/>
                <a:ext cx="261627" cy="117319"/>
              </a:xfrm>
              <a:custGeom>
                <a:avLst/>
                <a:gdLst/>
                <a:ahLst/>
                <a:cxnLst/>
                <a:rect l="l" t="t" r="r" b="b"/>
                <a:pathLst>
                  <a:path w="17972" h="8059" extrusionOk="0">
                    <a:moveTo>
                      <a:pt x="98" y="0"/>
                    </a:moveTo>
                    <a:cubicBezTo>
                      <a:pt x="98" y="0"/>
                      <a:pt x="93" y="5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lnTo>
                      <a:pt x="81" y="17"/>
                    </a:lnTo>
                    <a:cubicBezTo>
                      <a:pt x="91" y="7"/>
                      <a:pt x="98" y="0"/>
                      <a:pt x="98" y="0"/>
                    </a:cubicBezTo>
                    <a:close/>
                    <a:moveTo>
                      <a:pt x="161" y="95"/>
                    </a:moveTo>
                    <a:cubicBezTo>
                      <a:pt x="161" y="95"/>
                      <a:pt x="160" y="95"/>
                      <a:pt x="159" y="96"/>
                    </a:cubicBezTo>
                    <a:lnTo>
                      <a:pt x="159" y="96"/>
                    </a:lnTo>
                    <a:lnTo>
                      <a:pt x="159" y="96"/>
                    </a:lnTo>
                    <a:cubicBezTo>
                      <a:pt x="160" y="95"/>
                      <a:pt x="161" y="95"/>
                      <a:pt x="161" y="95"/>
                    </a:cubicBezTo>
                    <a:close/>
                    <a:moveTo>
                      <a:pt x="2" y="96"/>
                    </a:moveTo>
                    <a:cubicBezTo>
                      <a:pt x="1" y="97"/>
                      <a:pt x="1" y="97"/>
                      <a:pt x="1" y="97"/>
                    </a:cubicBezTo>
                    <a:cubicBezTo>
                      <a:pt x="1" y="97"/>
                      <a:pt x="1" y="97"/>
                      <a:pt x="2" y="96"/>
                    </a:cubicBezTo>
                    <a:lnTo>
                      <a:pt x="2" y="96"/>
                    </a:lnTo>
                    <a:lnTo>
                      <a:pt x="2" y="96"/>
                    </a:lnTo>
                    <a:close/>
                    <a:moveTo>
                      <a:pt x="81" y="174"/>
                    </a:moveTo>
                    <a:lnTo>
                      <a:pt x="81" y="174"/>
                    </a:lnTo>
                    <a:cubicBezTo>
                      <a:pt x="70" y="185"/>
                      <a:pt x="63" y="192"/>
                      <a:pt x="63" y="192"/>
                    </a:cubicBezTo>
                    <a:cubicBezTo>
                      <a:pt x="63" y="192"/>
                      <a:pt x="68" y="187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lose/>
                    <a:moveTo>
                      <a:pt x="17859" y="153"/>
                    </a:moveTo>
                    <a:cubicBezTo>
                      <a:pt x="17872" y="2552"/>
                      <a:pt x="17885" y="4495"/>
                      <a:pt x="17889" y="5852"/>
                    </a:cubicBezTo>
                    <a:cubicBezTo>
                      <a:pt x="17898" y="6529"/>
                      <a:pt x="17902" y="7058"/>
                      <a:pt x="17907" y="7429"/>
                    </a:cubicBezTo>
                    <a:cubicBezTo>
                      <a:pt x="17907" y="7604"/>
                      <a:pt x="17911" y="7740"/>
                      <a:pt x="17911" y="7840"/>
                    </a:cubicBezTo>
                    <a:cubicBezTo>
                      <a:pt x="17911" y="7936"/>
                      <a:pt x="17915" y="7984"/>
                      <a:pt x="17915" y="7984"/>
                    </a:cubicBezTo>
                    <a:cubicBezTo>
                      <a:pt x="17915" y="7984"/>
                      <a:pt x="17885" y="7984"/>
                      <a:pt x="17824" y="7980"/>
                    </a:cubicBezTo>
                    <a:cubicBezTo>
                      <a:pt x="17762" y="7980"/>
                      <a:pt x="17675" y="7980"/>
                      <a:pt x="17566" y="7976"/>
                    </a:cubicBezTo>
                    <a:cubicBezTo>
                      <a:pt x="17334" y="7976"/>
                      <a:pt x="17001" y="7972"/>
                      <a:pt x="16573" y="7966"/>
                    </a:cubicBezTo>
                    <a:cubicBezTo>
                      <a:pt x="15700" y="7962"/>
                      <a:pt x="14441" y="7954"/>
                      <a:pt x="12864" y="7945"/>
                    </a:cubicBezTo>
                    <a:cubicBezTo>
                      <a:pt x="9715" y="7936"/>
                      <a:pt x="5293" y="7928"/>
                      <a:pt x="155" y="7910"/>
                    </a:cubicBezTo>
                    <a:lnTo>
                      <a:pt x="155" y="7910"/>
                    </a:lnTo>
                    <a:cubicBezTo>
                      <a:pt x="155" y="6708"/>
                      <a:pt x="155" y="5454"/>
                      <a:pt x="159" y="4160"/>
                    </a:cubicBezTo>
                    <a:lnTo>
                      <a:pt x="159" y="2155"/>
                    </a:lnTo>
                    <a:lnTo>
                      <a:pt x="159" y="1128"/>
                    </a:lnTo>
                    <a:lnTo>
                      <a:pt x="159" y="612"/>
                    </a:lnTo>
                    <a:lnTo>
                      <a:pt x="159" y="354"/>
                    </a:lnTo>
                    <a:lnTo>
                      <a:pt x="159" y="227"/>
                    </a:lnTo>
                    <a:lnTo>
                      <a:pt x="159" y="174"/>
                    </a:lnTo>
                    <a:lnTo>
                      <a:pt x="159" y="174"/>
                    </a:lnTo>
                    <a:cubicBezTo>
                      <a:pt x="7036" y="166"/>
                      <a:pt x="13276" y="158"/>
                      <a:pt x="17859" y="153"/>
                    </a:cubicBezTo>
                    <a:close/>
                    <a:moveTo>
                      <a:pt x="81" y="17"/>
                    </a:moveTo>
                    <a:cubicBezTo>
                      <a:pt x="56" y="42"/>
                      <a:pt x="10" y="88"/>
                      <a:pt x="2" y="96"/>
                    </a:cubicBezTo>
                    <a:lnTo>
                      <a:pt x="2" y="96"/>
                    </a:lnTo>
                    <a:lnTo>
                      <a:pt x="2" y="100"/>
                    </a:lnTo>
                    <a:lnTo>
                      <a:pt x="2" y="105"/>
                    </a:lnTo>
                    <a:lnTo>
                      <a:pt x="2" y="114"/>
                    </a:lnTo>
                    <a:lnTo>
                      <a:pt x="2" y="126"/>
                    </a:lnTo>
                    <a:lnTo>
                      <a:pt x="2" y="162"/>
                    </a:lnTo>
                    <a:lnTo>
                      <a:pt x="2" y="227"/>
                    </a:lnTo>
                    <a:lnTo>
                      <a:pt x="2" y="354"/>
                    </a:lnTo>
                    <a:lnTo>
                      <a:pt x="2" y="612"/>
                    </a:lnTo>
                    <a:lnTo>
                      <a:pt x="2" y="1128"/>
                    </a:lnTo>
                    <a:lnTo>
                      <a:pt x="2" y="2155"/>
                    </a:lnTo>
                    <a:lnTo>
                      <a:pt x="2" y="4160"/>
                    </a:lnTo>
                    <a:cubicBezTo>
                      <a:pt x="6" y="5481"/>
                      <a:pt x="6" y="6760"/>
                      <a:pt x="6" y="7984"/>
                    </a:cubicBezTo>
                    <a:lnTo>
                      <a:pt x="6" y="8059"/>
                    </a:lnTo>
                    <a:lnTo>
                      <a:pt x="81" y="8059"/>
                    </a:lnTo>
                    <a:cubicBezTo>
                      <a:pt x="5272" y="8045"/>
                      <a:pt x="9738" y="8032"/>
                      <a:pt x="12911" y="8024"/>
                    </a:cubicBezTo>
                    <a:cubicBezTo>
                      <a:pt x="14484" y="8015"/>
                      <a:pt x="15739" y="8010"/>
                      <a:pt x="16604" y="8006"/>
                    </a:cubicBezTo>
                    <a:cubicBezTo>
                      <a:pt x="17028" y="8002"/>
                      <a:pt x="17356" y="7998"/>
                      <a:pt x="17584" y="7993"/>
                    </a:cubicBezTo>
                    <a:cubicBezTo>
                      <a:pt x="17688" y="7993"/>
                      <a:pt x="17771" y="7993"/>
                      <a:pt x="17836" y="7988"/>
                    </a:cubicBezTo>
                    <a:cubicBezTo>
                      <a:pt x="17889" y="7988"/>
                      <a:pt x="17919" y="7988"/>
                      <a:pt x="17915" y="7984"/>
                    </a:cubicBezTo>
                    <a:lnTo>
                      <a:pt x="17915" y="7984"/>
                    </a:lnTo>
                    <a:cubicBezTo>
                      <a:pt x="17915" y="7984"/>
                      <a:pt x="17915" y="7984"/>
                      <a:pt x="17915" y="7984"/>
                    </a:cubicBezTo>
                    <a:cubicBezTo>
                      <a:pt x="17919" y="7984"/>
                      <a:pt x="17919" y="7937"/>
                      <a:pt x="17924" y="7853"/>
                    </a:cubicBezTo>
                    <a:cubicBezTo>
                      <a:pt x="17924" y="7752"/>
                      <a:pt x="17924" y="7621"/>
                      <a:pt x="17929" y="7451"/>
                    </a:cubicBezTo>
                    <a:cubicBezTo>
                      <a:pt x="17933" y="7084"/>
                      <a:pt x="17937" y="6560"/>
                      <a:pt x="17941" y="5886"/>
                    </a:cubicBezTo>
                    <a:cubicBezTo>
                      <a:pt x="17951" y="4510"/>
                      <a:pt x="17959" y="2534"/>
                      <a:pt x="17972" y="96"/>
                    </a:cubicBezTo>
                    <a:lnTo>
                      <a:pt x="17972" y="39"/>
                    </a:lnTo>
                    <a:lnTo>
                      <a:pt x="17915" y="39"/>
                    </a:lnTo>
                    <a:cubicBezTo>
                      <a:pt x="13310" y="35"/>
                      <a:pt x="7017" y="27"/>
                      <a:pt x="81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3549;p46">
                <a:extLst>
                  <a:ext uri="{FF2B5EF4-FFF2-40B4-BE49-F238E27FC236}">
                    <a16:creationId xmlns:a16="http://schemas.microsoft.com/office/drawing/2014/main" id="{DF0A8171-DC2C-4DA4-9B21-A6FE01678BCA}"/>
                  </a:ext>
                </a:extLst>
              </p:cNvPr>
              <p:cNvSpPr/>
              <p:nvPr/>
            </p:nvSpPr>
            <p:spPr>
              <a:xfrm>
                <a:off x="1527654" y="4619396"/>
                <a:ext cx="23685" cy="24049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2" extrusionOk="0">
                    <a:moveTo>
                      <a:pt x="824" y="1"/>
                    </a:moveTo>
                    <a:cubicBezTo>
                      <a:pt x="738" y="1"/>
                      <a:pt x="649" y="15"/>
                      <a:pt x="560" y="46"/>
                    </a:cubicBezTo>
                    <a:cubicBezTo>
                      <a:pt x="263" y="143"/>
                      <a:pt x="1" y="457"/>
                      <a:pt x="5" y="829"/>
                    </a:cubicBezTo>
                    <a:cubicBezTo>
                      <a:pt x="1" y="1196"/>
                      <a:pt x="263" y="1510"/>
                      <a:pt x="560" y="1606"/>
                    </a:cubicBezTo>
                    <a:cubicBezTo>
                      <a:pt x="650" y="1638"/>
                      <a:pt x="741" y="1652"/>
                      <a:pt x="829" y="1652"/>
                    </a:cubicBezTo>
                    <a:cubicBezTo>
                      <a:pt x="1029" y="1652"/>
                      <a:pt x="1212" y="1578"/>
                      <a:pt x="1334" y="1475"/>
                    </a:cubicBezTo>
                    <a:cubicBezTo>
                      <a:pt x="1517" y="1327"/>
                      <a:pt x="1587" y="1143"/>
                      <a:pt x="1604" y="1021"/>
                    </a:cubicBezTo>
                    <a:cubicBezTo>
                      <a:pt x="1626" y="894"/>
                      <a:pt x="1608" y="829"/>
                      <a:pt x="1600" y="829"/>
                    </a:cubicBezTo>
                    <a:cubicBezTo>
                      <a:pt x="1587" y="829"/>
                      <a:pt x="1582" y="894"/>
                      <a:pt x="1548" y="1003"/>
                    </a:cubicBezTo>
                    <a:cubicBezTo>
                      <a:pt x="1513" y="1113"/>
                      <a:pt x="1434" y="1270"/>
                      <a:pt x="1268" y="1388"/>
                    </a:cubicBezTo>
                    <a:cubicBezTo>
                      <a:pt x="1164" y="1465"/>
                      <a:pt x="1018" y="1518"/>
                      <a:pt x="861" y="1518"/>
                    </a:cubicBezTo>
                    <a:cubicBezTo>
                      <a:pt x="778" y="1518"/>
                      <a:pt x="692" y="1504"/>
                      <a:pt x="608" y="1470"/>
                    </a:cubicBezTo>
                    <a:cubicBezTo>
                      <a:pt x="368" y="1388"/>
                      <a:pt x="158" y="1125"/>
                      <a:pt x="162" y="829"/>
                    </a:cubicBezTo>
                    <a:cubicBezTo>
                      <a:pt x="158" y="527"/>
                      <a:pt x="368" y="269"/>
                      <a:pt x="608" y="181"/>
                    </a:cubicBezTo>
                    <a:cubicBezTo>
                      <a:pt x="690" y="151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9"/>
                    </a:cubicBezTo>
                    <a:cubicBezTo>
                      <a:pt x="1434" y="387"/>
                      <a:pt x="1513" y="540"/>
                      <a:pt x="1548" y="649"/>
                    </a:cubicBezTo>
                    <a:cubicBezTo>
                      <a:pt x="1582" y="758"/>
                      <a:pt x="1587" y="829"/>
                      <a:pt x="1600" y="829"/>
                    </a:cubicBezTo>
                    <a:cubicBezTo>
                      <a:pt x="1608" y="829"/>
                      <a:pt x="1626" y="758"/>
                      <a:pt x="1604" y="636"/>
                    </a:cubicBezTo>
                    <a:cubicBezTo>
                      <a:pt x="1587" y="514"/>
                      <a:pt x="1517" y="330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3550;p46">
                <a:extLst>
                  <a:ext uri="{FF2B5EF4-FFF2-40B4-BE49-F238E27FC236}">
                    <a16:creationId xmlns:a16="http://schemas.microsoft.com/office/drawing/2014/main" id="{EB3DD718-E064-4A9A-BC76-0815E4F0DEFC}"/>
                  </a:ext>
                </a:extLst>
              </p:cNvPr>
              <p:cNvSpPr/>
              <p:nvPr/>
            </p:nvSpPr>
            <p:spPr>
              <a:xfrm>
                <a:off x="434444" y="4295608"/>
                <a:ext cx="59598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0940" h="28398" extrusionOk="0">
                    <a:moveTo>
                      <a:pt x="0" y="0"/>
                    </a:moveTo>
                    <a:lnTo>
                      <a:pt x="0" y="28398"/>
                    </a:lnTo>
                    <a:lnTo>
                      <a:pt x="40939" y="28398"/>
                    </a:lnTo>
                    <a:lnTo>
                      <a:pt x="4093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3551;p46">
                <a:extLst>
                  <a:ext uri="{FF2B5EF4-FFF2-40B4-BE49-F238E27FC236}">
                    <a16:creationId xmlns:a16="http://schemas.microsoft.com/office/drawing/2014/main" id="{64C7C23F-C5C7-483B-B886-B72C2D6DA06F}"/>
                  </a:ext>
                </a:extLst>
              </p:cNvPr>
              <p:cNvSpPr/>
              <p:nvPr/>
            </p:nvSpPr>
            <p:spPr>
              <a:xfrm>
                <a:off x="411603" y="4266784"/>
                <a:ext cx="1702500" cy="39262"/>
              </a:xfrm>
              <a:custGeom>
                <a:avLst/>
                <a:gdLst/>
                <a:ahLst/>
                <a:cxnLst/>
                <a:rect l="l" t="t" r="r" b="b"/>
                <a:pathLst>
                  <a:path w="116950" h="2697" extrusionOk="0">
                    <a:moveTo>
                      <a:pt x="0" y="0"/>
                    </a:moveTo>
                    <a:lnTo>
                      <a:pt x="0" y="2697"/>
                    </a:lnTo>
                    <a:lnTo>
                      <a:pt x="116949" y="2697"/>
                    </a:lnTo>
                    <a:lnTo>
                      <a:pt x="1169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3552;p46">
                <a:extLst>
                  <a:ext uri="{FF2B5EF4-FFF2-40B4-BE49-F238E27FC236}">
                    <a16:creationId xmlns:a16="http://schemas.microsoft.com/office/drawing/2014/main" id="{5826D472-33D2-47CF-AD5A-8BD0556C5879}"/>
                  </a:ext>
                </a:extLst>
              </p:cNvPr>
              <p:cNvSpPr/>
              <p:nvPr/>
            </p:nvSpPr>
            <p:spPr>
              <a:xfrm>
                <a:off x="434444" y="4306031"/>
                <a:ext cx="52815" cy="402981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27682" extrusionOk="0">
                    <a:moveTo>
                      <a:pt x="0" y="1"/>
                    </a:moveTo>
                    <a:lnTo>
                      <a:pt x="0" y="27682"/>
                    </a:lnTo>
                    <a:lnTo>
                      <a:pt x="3627" y="27682"/>
                    </a:lnTo>
                    <a:lnTo>
                      <a:pt x="3627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" name="Google Shape;3553;p46">
              <a:extLst>
                <a:ext uri="{FF2B5EF4-FFF2-40B4-BE49-F238E27FC236}">
                  <a16:creationId xmlns:a16="http://schemas.microsoft.com/office/drawing/2014/main" id="{48656384-D81F-47A7-8BC5-2A38C394F78E}"/>
                </a:ext>
              </a:extLst>
            </p:cNvPr>
            <p:cNvSpPr/>
            <p:nvPr/>
          </p:nvSpPr>
          <p:spPr>
            <a:xfrm>
              <a:off x="1415110" y="3972533"/>
              <a:ext cx="32216" cy="42712"/>
            </a:xfrm>
            <a:custGeom>
              <a:avLst/>
              <a:gdLst/>
              <a:ahLst/>
              <a:cxnLst/>
              <a:rect l="l" t="t" r="r" b="b"/>
              <a:pathLst>
                <a:path w="2213" h="2934" extrusionOk="0">
                  <a:moveTo>
                    <a:pt x="2174" y="0"/>
                  </a:moveTo>
                  <a:cubicBezTo>
                    <a:pt x="2104" y="0"/>
                    <a:pt x="1912" y="33"/>
                    <a:pt x="1648" y="133"/>
                  </a:cubicBezTo>
                  <a:cubicBezTo>
                    <a:pt x="1483" y="202"/>
                    <a:pt x="1295" y="312"/>
                    <a:pt x="1120" y="474"/>
                  </a:cubicBezTo>
                  <a:cubicBezTo>
                    <a:pt x="936" y="644"/>
                    <a:pt x="814" y="884"/>
                    <a:pt x="709" y="1130"/>
                  </a:cubicBezTo>
                  <a:cubicBezTo>
                    <a:pt x="299" y="2112"/>
                    <a:pt x="1" y="2921"/>
                    <a:pt x="41" y="2934"/>
                  </a:cubicBezTo>
                  <a:cubicBezTo>
                    <a:pt x="41" y="2934"/>
                    <a:pt x="41" y="2934"/>
                    <a:pt x="42" y="2934"/>
                  </a:cubicBezTo>
                  <a:cubicBezTo>
                    <a:pt x="87" y="2934"/>
                    <a:pt x="447" y="2158"/>
                    <a:pt x="853" y="1190"/>
                  </a:cubicBezTo>
                  <a:cubicBezTo>
                    <a:pt x="954" y="950"/>
                    <a:pt x="1063" y="731"/>
                    <a:pt x="1216" y="579"/>
                  </a:cubicBezTo>
                  <a:cubicBezTo>
                    <a:pt x="1374" y="422"/>
                    <a:pt x="1544" y="307"/>
                    <a:pt x="1692" y="233"/>
                  </a:cubicBezTo>
                  <a:cubicBezTo>
                    <a:pt x="1998" y="85"/>
                    <a:pt x="2213" y="28"/>
                    <a:pt x="2203" y="6"/>
                  </a:cubicBezTo>
                  <a:cubicBezTo>
                    <a:pt x="2202" y="3"/>
                    <a:pt x="2192" y="0"/>
                    <a:pt x="217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554;p46">
              <a:extLst>
                <a:ext uri="{FF2B5EF4-FFF2-40B4-BE49-F238E27FC236}">
                  <a16:creationId xmlns:a16="http://schemas.microsoft.com/office/drawing/2014/main" id="{E394A47B-FA53-4F01-A90B-DD357CC7AFC9}"/>
                </a:ext>
              </a:extLst>
            </p:cNvPr>
            <p:cNvSpPr/>
            <p:nvPr/>
          </p:nvSpPr>
          <p:spPr>
            <a:xfrm>
              <a:off x="1432492" y="3986916"/>
              <a:ext cx="14383" cy="28474"/>
            </a:xfrm>
            <a:custGeom>
              <a:avLst/>
              <a:gdLst/>
              <a:ahLst/>
              <a:cxnLst/>
              <a:rect l="l" t="t" r="r" b="b"/>
              <a:pathLst>
                <a:path w="988" h="1956" extrusionOk="0">
                  <a:moveTo>
                    <a:pt x="883" y="1"/>
                  </a:moveTo>
                  <a:cubicBezTo>
                    <a:pt x="817" y="1"/>
                    <a:pt x="722" y="45"/>
                    <a:pt x="656" y="132"/>
                  </a:cubicBezTo>
                  <a:cubicBezTo>
                    <a:pt x="529" y="312"/>
                    <a:pt x="406" y="556"/>
                    <a:pt x="289" y="850"/>
                  </a:cubicBezTo>
                  <a:cubicBezTo>
                    <a:pt x="57" y="1435"/>
                    <a:pt x="0" y="1946"/>
                    <a:pt x="39" y="1955"/>
                  </a:cubicBezTo>
                  <a:cubicBezTo>
                    <a:pt x="39" y="1955"/>
                    <a:pt x="40" y="1955"/>
                    <a:pt x="40" y="1955"/>
                  </a:cubicBezTo>
                  <a:cubicBezTo>
                    <a:pt x="85" y="1955"/>
                    <a:pt x="208" y="1474"/>
                    <a:pt x="432" y="906"/>
                  </a:cubicBezTo>
                  <a:cubicBezTo>
                    <a:pt x="547" y="626"/>
                    <a:pt x="660" y="360"/>
                    <a:pt x="747" y="194"/>
                  </a:cubicBezTo>
                  <a:cubicBezTo>
                    <a:pt x="839" y="32"/>
                    <a:pt x="979" y="54"/>
                    <a:pt x="983" y="37"/>
                  </a:cubicBezTo>
                  <a:cubicBezTo>
                    <a:pt x="987" y="27"/>
                    <a:pt x="957" y="1"/>
                    <a:pt x="892" y="1"/>
                  </a:cubicBezTo>
                  <a:cubicBezTo>
                    <a:pt x="889" y="1"/>
                    <a:pt x="886" y="1"/>
                    <a:pt x="88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" name="Google Shape;3555;p46">
              <a:extLst>
                <a:ext uri="{FF2B5EF4-FFF2-40B4-BE49-F238E27FC236}">
                  <a16:creationId xmlns:a16="http://schemas.microsoft.com/office/drawing/2014/main" id="{1E913D2D-EC4B-4F3B-883C-6F3DB57C5933}"/>
                </a:ext>
              </a:extLst>
            </p:cNvPr>
            <p:cNvGrpSpPr/>
            <p:nvPr/>
          </p:nvGrpSpPr>
          <p:grpSpPr>
            <a:xfrm>
              <a:off x="684717" y="3495251"/>
              <a:ext cx="774124" cy="1220312"/>
              <a:chOff x="684717" y="3495251"/>
              <a:chExt cx="774124" cy="1220312"/>
            </a:xfrm>
          </p:grpSpPr>
          <p:sp>
            <p:nvSpPr>
              <p:cNvPr id="166" name="Google Shape;3556;p46">
                <a:extLst>
                  <a:ext uri="{FF2B5EF4-FFF2-40B4-BE49-F238E27FC236}">
                    <a16:creationId xmlns:a16="http://schemas.microsoft.com/office/drawing/2014/main" id="{77CEF3F3-4599-45D1-9534-44C5BC86B9DF}"/>
                  </a:ext>
                </a:extLst>
              </p:cNvPr>
              <p:cNvSpPr/>
              <p:nvPr/>
            </p:nvSpPr>
            <p:spPr>
              <a:xfrm>
                <a:off x="1065788" y="3618219"/>
                <a:ext cx="30935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3639" extrusionOk="0">
                    <a:moveTo>
                      <a:pt x="1100" y="135"/>
                    </a:moveTo>
                    <a:cubicBezTo>
                      <a:pt x="1175" y="135"/>
                      <a:pt x="1248" y="151"/>
                      <a:pt x="1316" y="182"/>
                    </a:cubicBezTo>
                    <a:cubicBezTo>
                      <a:pt x="1513" y="265"/>
                      <a:pt x="1652" y="440"/>
                      <a:pt x="1753" y="602"/>
                    </a:cubicBezTo>
                    <a:cubicBezTo>
                      <a:pt x="1949" y="938"/>
                      <a:pt x="2015" y="1262"/>
                      <a:pt x="2050" y="1477"/>
                    </a:cubicBezTo>
                    <a:cubicBezTo>
                      <a:pt x="2085" y="1691"/>
                      <a:pt x="2090" y="1817"/>
                      <a:pt x="2102" y="1821"/>
                    </a:cubicBezTo>
                    <a:lnTo>
                      <a:pt x="2102" y="1821"/>
                    </a:lnTo>
                    <a:cubicBezTo>
                      <a:pt x="2090" y="1822"/>
                      <a:pt x="2085" y="1947"/>
                      <a:pt x="2050" y="2162"/>
                    </a:cubicBezTo>
                    <a:cubicBezTo>
                      <a:pt x="2015" y="2376"/>
                      <a:pt x="1949" y="2699"/>
                      <a:pt x="1753" y="3036"/>
                    </a:cubicBezTo>
                    <a:cubicBezTo>
                      <a:pt x="1652" y="3198"/>
                      <a:pt x="1513" y="3373"/>
                      <a:pt x="1316" y="3456"/>
                    </a:cubicBezTo>
                    <a:cubicBezTo>
                      <a:pt x="1249" y="3488"/>
                      <a:pt x="1176" y="3503"/>
                      <a:pt x="1102" y="3503"/>
                    </a:cubicBezTo>
                    <a:cubicBezTo>
                      <a:pt x="959" y="3503"/>
                      <a:pt x="811" y="3447"/>
                      <a:pt x="691" y="3338"/>
                    </a:cubicBezTo>
                    <a:cubicBezTo>
                      <a:pt x="319" y="3002"/>
                      <a:pt x="162" y="2407"/>
                      <a:pt x="158" y="1817"/>
                    </a:cubicBezTo>
                    <a:cubicBezTo>
                      <a:pt x="162" y="1231"/>
                      <a:pt x="319" y="637"/>
                      <a:pt x="691" y="301"/>
                    </a:cubicBezTo>
                    <a:cubicBezTo>
                      <a:pt x="811" y="191"/>
                      <a:pt x="958" y="135"/>
                      <a:pt x="1100" y="135"/>
                    </a:cubicBezTo>
                    <a:close/>
                    <a:moveTo>
                      <a:pt x="1076" y="0"/>
                    </a:moveTo>
                    <a:cubicBezTo>
                      <a:pt x="1043" y="0"/>
                      <a:pt x="1009" y="3"/>
                      <a:pt x="975" y="8"/>
                    </a:cubicBezTo>
                    <a:cubicBezTo>
                      <a:pt x="835" y="29"/>
                      <a:pt x="708" y="99"/>
                      <a:pt x="599" y="192"/>
                    </a:cubicBezTo>
                    <a:cubicBezTo>
                      <a:pt x="166" y="576"/>
                      <a:pt x="9" y="1201"/>
                      <a:pt x="0" y="1817"/>
                    </a:cubicBezTo>
                    <a:cubicBezTo>
                      <a:pt x="9" y="2437"/>
                      <a:pt x="166" y="3062"/>
                      <a:pt x="599" y="3447"/>
                    </a:cubicBezTo>
                    <a:cubicBezTo>
                      <a:pt x="708" y="3539"/>
                      <a:pt x="835" y="3609"/>
                      <a:pt x="975" y="3631"/>
                    </a:cubicBezTo>
                    <a:cubicBezTo>
                      <a:pt x="1009" y="3636"/>
                      <a:pt x="1043" y="3639"/>
                      <a:pt x="1076" y="3639"/>
                    </a:cubicBezTo>
                    <a:cubicBezTo>
                      <a:pt x="1181" y="3639"/>
                      <a:pt x="1282" y="3614"/>
                      <a:pt x="1368" y="3574"/>
                    </a:cubicBezTo>
                    <a:cubicBezTo>
                      <a:pt x="1604" y="3464"/>
                      <a:pt x="1745" y="3268"/>
                      <a:pt x="1850" y="3093"/>
                    </a:cubicBezTo>
                    <a:cubicBezTo>
                      <a:pt x="2046" y="2726"/>
                      <a:pt x="2090" y="2394"/>
                      <a:pt x="2112" y="2171"/>
                    </a:cubicBezTo>
                    <a:cubicBezTo>
                      <a:pt x="2124" y="1947"/>
                      <a:pt x="2107" y="1822"/>
                      <a:pt x="2103" y="1821"/>
                    </a:cubicBezTo>
                    <a:lnTo>
                      <a:pt x="2103" y="1821"/>
                    </a:lnTo>
                    <a:cubicBezTo>
                      <a:pt x="2107" y="1817"/>
                      <a:pt x="2124" y="1691"/>
                      <a:pt x="2112" y="1467"/>
                    </a:cubicBezTo>
                    <a:cubicBezTo>
                      <a:pt x="2090" y="1245"/>
                      <a:pt x="2046" y="912"/>
                      <a:pt x="1850" y="545"/>
                    </a:cubicBezTo>
                    <a:cubicBezTo>
                      <a:pt x="1745" y="370"/>
                      <a:pt x="1604" y="174"/>
                      <a:pt x="1368" y="65"/>
                    </a:cubicBezTo>
                    <a:cubicBezTo>
                      <a:pt x="1282" y="25"/>
                      <a:pt x="1181" y="0"/>
                      <a:pt x="10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3557;p46">
                <a:extLst>
                  <a:ext uri="{FF2B5EF4-FFF2-40B4-BE49-F238E27FC236}">
                    <a16:creationId xmlns:a16="http://schemas.microsoft.com/office/drawing/2014/main" id="{A111A6BA-BA55-4174-AA3C-214864E139E2}"/>
                  </a:ext>
                </a:extLst>
              </p:cNvPr>
              <p:cNvSpPr/>
              <p:nvPr/>
            </p:nvSpPr>
            <p:spPr>
              <a:xfrm>
                <a:off x="895364" y="3535415"/>
                <a:ext cx="183803" cy="295925"/>
              </a:xfrm>
              <a:custGeom>
                <a:avLst/>
                <a:gdLst/>
                <a:ahLst/>
                <a:cxnLst/>
                <a:rect l="l" t="t" r="r" b="b"/>
                <a:pathLst>
                  <a:path w="12626" h="20328" extrusionOk="0">
                    <a:moveTo>
                      <a:pt x="12625" y="1"/>
                    </a:moveTo>
                    <a:lnTo>
                      <a:pt x="887" y="1671"/>
                    </a:lnTo>
                    <a:lnTo>
                      <a:pt x="0" y="19602"/>
                    </a:lnTo>
                    <a:lnTo>
                      <a:pt x="7678" y="20327"/>
                    </a:lnTo>
                    <a:lnTo>
                      <a:pt x="8103" y="15975"/>
                    </a:lnTo>
                    <a:cubicBezTo>
                      <a:pt x="8103" y="15975"/>
                      <a:pt x="8431" y="16056"/>
                      <a:pt x="8893" y="16056"/>
                    </a:cubicBezTo>
                    <a:cubicBezTo>
                      <a:pt x="9760" y="16056"/>
                      <a:pt x="11098" y="15772"/>
                      <a:pt x="11633" y="14139"/>
                    </a:cubicBezTo>
                    <a:cubicBezTo>
                      <a:pt x="12157" y="12535"/>
                      <a:pt x="12625" y="1"/>
                      <a:pt x="1262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3558;p46">
                <a:extLst>
                  <a:ext uri="{FF2B5EF4-FFF2-40B4-BE49-F238E27FC236}">
                    <a16:creationId xmlns:a16="http://schemas.microsoft.com/office/drawing/2014/main" id="{C5C6C610-EC74-4F0F-8AA5-8C087532016B}"/>
                  </a:ext>
                </a:extLst>
              </p:cNvPr>
              <p:cNvSpPr/>
              <p:nvPr/>
            </p:nvSpPr>
            <p:spPr>
              <a:xfrm>
                <a:off x="861255" y="3495251"/>
                <a:ext cx="258119" cy="269023"/>
              </a:xfrm>
              <a:custGeom>
                <a:avLst/>
                <a:gdLst/>
                <a:ahLst/>
                <a:cxnLst/>
                <a:rect l="l" t="t" r="r" b="b"/>
                <a:pathLst>
                  <a:path w="17731" h="18480" extrusionOk="0">
                    <a:moveTo>
                      <a:pt x="12669" y="0"/>
                    </a:moveTo>
                    <a:cubicBezTo>
                      <a:pt x="11645" y="0"/>
                      <a:pt x="10594" y="302"/>
                      <a:pt x="9716" y="982"/>
                    </a:cubicBezTo>
                    <a:cubicBezTo>
                      <a:pt x="9716" y="982"/>
                      <a:pt x="9143" y="890"/>
                      <a:pt x="8280" y="890"/>
                    </a:cubicBezTo>
                    <a:cubicBezTo>
                      <a:pt x="5851" y="890"/>
                      <a:pt x="1121" y="1618"/>
                      <a:pt x="363" y="7170"/>
                    </a:cubicBezTo>
                    <a:cubicBezTo>
                      <a:pt x="0" y="9813"/>
                      <a:pt x="1273" y="11951"/>
                      <a:pt x="1482" y="13577"/>
                    </a:cubicBezTo>
                    <a:cubicBezTo>
                      <a:pt x="1919" y="16963"/>
                      <a:pt x="2517" y="18397"/>
                      <a:pt x="2517" y="18397"/>
                    </a:cubicBezTo>
                    <a:lnTo>
                      <a:pt x="4196" y="18472"/>
                    </a:lnTo>
                    <a:cubicBezTo>
                      <a:pt x="4351" y="18476"/>
                      <a:pt x="4499" y="18479"/>
                      <a:pt x="4641" y="18479"/>
                    </a:cubicBezTo>
                    <a:cubicBezTo>
                      <a:pt x="5886" y="18479"/>
                      <a:pt x="6659" y="18244"/>
                      <a:pt x="7985" y="16902"/>
                    </a:cubicBezTo>
                    <a:cubicBezTo>
                      <a:pt x="9349" y="15521"/>
                      <a:pt x="9738" y="14743"/>
                      <a:pt x="10698" y="13270"/>
                    </a:cubicBezTo>
                    <a:cubicBezTo>
                      <a:pt x="10698" y="13270"/>
                      <a:pt x="9304" y="12458"/>
                      <a:pt x="9540" y="11235"/>
                    </a:cubicBezTo>
                    <a:cubicBezTo>
                      <a:pt x="9665" y="10585"/>
                      <a:pt x="10352" y="10173"/>
                      <a:pt x="10968" y="10173"/>
                    </a:cubicBezTo>
                    <a:cubicBezTo>
                      <a:pt x="11558" y="10173"/>
                      <a:pt x="12084" y="10552"/>
                      <a:pt x="11987" y="11465"/>
                    </a:cubicBezTo>
                    <a:cubicBezTo>
                      <a:pt x="11987" y="11465"/>
                      <a:pt x="12286" y="11449"/>
                      <a:pt x="12591" y="11449"/>
                    </a:cubicBezTo>
                    <a:cubicBezTo>
                      <a:pt x="12777" y="11449"/>
                      <a:pt x="12965" y="11455"/>
                      <a:pt x="13089" y="11475"/>
                    </a:cubicBezTo>
                    <a:lnTo>
                      <a:pt x="13500" y="7502"/>
                    </a:lnTo>
                    <a:cubicBezTo>
                      <a:pt x="13500" y="7502"/>
                      <a:pt x="15969" y="6169"/>
                      <a:pt x="16624" y="4609"/>
                    </a:cubicBezTo>
                    <a:cubicBezTo>
                      <a:pt x="17731" y="1973"/>
                      <a:pt x="15290" y="0"/>
                      <a:pt x="12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3559;p46">
                <a:extLst>
                  <a:ext uri="{FF2B5EF4-FFF2-40B4-BE49-F238E27FC236}">
                    <a16:creationId xmlns:a16="http://schemas.microsoft.com/office/drawing/2014/main" id="{A9EAA85F-41F2-49B0-A767-3196AB1D1493}"/>
                  </a:ext>
                </a:extLst>
              </p:cNvPr>
              <p:cNvSpPr/>
              <p:nvPr/>
            </p:nvSpPr>
            <p:spPr>
              <a:xfrm>
                <a:off x="1046005" y="3644786"/>
                <a:ext cx="50398" cy="3392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233" extrusionOk="0">
                    <a:moveTo>
                      <a:pt x="3019" y="1"/>
                    </a:moveTo>
                    <a:cubicBezTo>
                      <a:pt x="2702" y="1"/>
                      <a:pt x="2241" y="14"/>
                      <a:pt x="1727" y="40"/>
                    </a:cubicBezTo>
                    <a:cubicBezTo>
                      <a:pt x="774" y="88"/>
                      <a:pt x="0" y="162"/>
                      <a:pt x="4" y="206"/>
                    </a:cubicBezTo>
                    <a:cubicBezTo>
                      <a:pt x="7" y="224"/>
                      <a:pt x="164" y="233"/>
                      <a:pt x="422" y="233"/>
                    </a:cubicBezTo>
                    <a:cubicBezTo>
                      <a:pt x="740" y="233"/>
                      <a:pt x="1210" y="219"/>
                      <a:pt x="1735" y="193"/>
                    </a:cubicBezTo>
                    <a:cubicBezTo>
                      <a:pt x="2688" y="144"/>
                      <a:pt x="3461" y="71"/>
                      <a:pt x="3461" y="31"/>
                    </a:cubicBezTo>
                    <a:cubicBezTo>
                      <a:pt x="3459" y="11"/>
                      <a:pt x="3293" y="1"/>
                      <a:pt x="30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3560;p46">
                <a:extLst>
                  <a:ext uri="{FF2B5EF4-FFF2-40B4-BE49-F238E27FC236}">
                    <a16:creationId xmlns:a16="http://schemas.microsoft.com/office/drawing/2014/main" id="{85E3C6F0-AFB8-4AE4-8FE1-16A8F251E33F}"/>
                  </a:ext>
                </a:extLst>
              </p:cNvPr>
              <p:cNvSpPr/>
              <p:nvPr/>
            </p:nvSpPr>
            <p:spPr>
              <a:xfrm>
                <a:off x="1088818" y="3939430"/>
                <a:ext cx="370023" cy="291834"/>
              </a:xfrm>
              <a:custGeom>
                <a:avLst/>
                <a:gdLst/>
                <a:ahLst/>
                <a:cxnLst/>
                <a:rect l="l" t="t" r="r" b="b"/>
                <a:pathLst>
                  <a:path w="25418" h="20047" extrusionOk="0">
                    <a:moveTo>
                      <a:pt x="22593" y="0"/>
                    </a:moveTo>
                    <a:cubicBezTo>
                      <a:pt x="22259" y="0"/>
                      <a:pt x="19762" y="2900"/>
                      <a:pt x="19762" y="2900"/>
                    </a:cubicBezTo>
                    <a:lnTo>
                      <a:pt x="19762" y="4688"/>
                    </a:lnTo>
                    <a:cubicBezTo>
                      <a:pt x="19103" y="3876"/>
                      <a:pt x="18630" y="3641"/>
                      <a:pt x="18302" y="3641"/>
                    </a:cubicBezTo>
                    <a:cubicBezTo>
                      <a:pt x="18010" y="3641"/>
                      <a:pt x="17834" y="3827"/>
                      <a:pt x="17743" y="3958"/>
                    </a:cubicBezTo>
                    <a:cubicBezTo>
                      <a:pt x="17551" y="4237"/>
                      <a:pt x="19762" y="6318"/>
                      <a:pt x="19762" y="6318"/>
                    </a:cubicBezTo>
                    <a:lnTo>
                      <a:pt x="19762" y="6956"/>
                    </a:lnTo>
                    <a:lnTo>
                      <a:pt x="8789" y="12856"/>
                    </a:lnTo>
                    <a:lnTo>
                      <a:pt x="5900" y="5671"/>
                    </a:lnTo>
                    <a:lnTo>
                      <a:pt x="0" y="8765"/>
                    </a:lnTo>
                    <a:lnTo>
                      <a:pt x="3523" y="17291"/>
                    </a:lnTo>
                    <a:cubicBezTo>
                      <a:pt x="4241" y="19028"/>
                      <a:pt x="5910" y="20046"/>
                      <a:pt x="7644" y="20046"/>
                    </a:cubicBezTo>
                    <a:cubicBezTo>
                      <a:pt x="8409" y="20046"/>
                      <a:pt x="9188" y="19848"/>
                      <a:pt x="9903" y="19425"/>
                    </a:cubicBezTo>
                    <a:lnTo>
                      <a:pt x="22817" y="11794"/>
                    </a:lnTo>
                    <a:lnTo>
                      <a:pt x="23677" y="10361"/>
                    </a:lnTo>
                    <a:cubicBezTo>
                      <a:pt x="23975" y="9867"/>
                      <a:pt x="24149" y="9308"/>
                      <a:pt x="24189" y="8731"/>
                    </a:cubicBezTo>
                    <a:lnTo>
                      <a:pt x="24617" y="2280"/>
                    </a:lnTo>
                    <a:cubicBezTo>
                      <a:pt x="25417" y="1791"/>
                      <a:pt x="25063" y="855"/>
                      <a:pt x="25063" y="855"/>
                    </a:cubicBezTo>
                    <a:lnTo>
                      <a:pt x="25063" y="855"/>
                    </a:lnTo>
                    <a:lnTo>
                      <a:pt x="22262" y="2591"/>
                    </a:lnTo>
                    <a:lnTo>
                      <a:pt x="21235" y="4989"/>
                    </a:lnTo>
                    <a:lnTo>
                      <a:pt x="21235" y="2900"/>
                    </a:lnTo>
                    <a:cubicBezTo>
                      <a:pt x="21235" y="2900"/>
                      <a:pt x="21995" y="2014"/>
                      <a:pt x="22620" y="1345"/>
                    </a:cubicBezTo>
                    <a:cubicBezTo>
                      <a:pt x="23241" y="681"/>
                      <a:pt x="22795" y="235"/>
                      <a:pt x="22620" y="12"/>
                    </a:cubicBezTo>
                    <a:cubicBezTo>
                      <a:pt x="22614" y="4"/>
                      <a:pt x="22605" y="0"/>
                      <a:pt x="225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3561;p46">
                <a:extLst>
                  <a:ext uri="{FF2B5EF4-FFF2-40B4-BE49-F238E27FC236}">
                    <a16:creationId xmlns:a16="http://schemas.microsoft.com/office/drawing/2014/main" id="{8AD2089B-9C80-4393-9242-003C873855AF}"/>
                  </a:ext>
                </a:extLst>
              </p:cNvPr>
              <p:cNvSpPr/>
              <p:nvPr/>
            </p:nvSpPr>
            <p:spPr>
              <a:xfrm>
                <a:off x="1201173" y="4126625"/>
                <a:ext cx="16989" cy="42653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2930" extrusionOk="0">
                    <a:moveTo>
                      <a:pt x="1126" y="1"/>
                    </a:moveTo>
                    <a:cubicBezTo>
                      <a:pt x="1077" y="1"/>
                      <a:pt x="805" y="636"/>
                      <a:pt x="511" y="1435"/>
                    </a:cubicBezTo>
                    <a:cubicBezTo>
                      <a:pt x="210" y="2243"/>
                      <a:pt x="0" y="2911"/>
                      <a:pt x="39" y="2929"/>
                    </a:cubicBezTo>
                    <a:cubicBezTo>
                      <a:pt x="40" y="2929"/>
                      <a:pt x="40" y="2929"/>
                      <a:pt x="41" y="2929"/>
                    </a:cubicBezTo>
                    <a:cubicBezTo>
                      <a:pt x="89" y="2929"/>
                      <a:pt x="361" y="2292"/>
                      <a:pt x="656" y="1491"/>
                    </a:cubicBezTo>
                    <a:cubicBezTo>
                      <a:pt x="957" y="683"/>
                      <a:pt x="1167" y="15"/>
                      <a:pt x="1128" y="1"/>
                    </a:cubicBezTo>
                    <a:cubicBezTo>
                      <a:pt x="1127" y="1"/>
                      <a:pt x="1127" y="1"/>
                      <a:pt x="1126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3562;p46">
                <a:extLst>
                  <a:ext uri="{FF2B5EF4-FFF2-40B4-BE49-F238E27FC236}">
                    <a16:creationId xmlns:a16="http://schemas.microsoft.com/office/drawing/2014/main" id="{E7F8CA07-678D-42AE-88CB-245A97F73474}"/>
                  </a:ext>
                </a:extLst>
              </p:cNvPr>
              <p:cNvSpPr/>
              <p:nvPr/>
            </p:nvSpPr>
            <p:spPr>
              <a:xfrm>
                <a:off x="762774" y="3790652"/>
                <a:ext cx="434541" cy="576026"/>
              </a:xfrm>
              <a:custGeom>
                <a:avLst/>
                <a:gdLst/>
                <a:ahLst/>
                <a:cxnLst/>
                <a:rect l="l" t="t" r="r" b="b"/>
                <a:pathLst>
                  <a:path w="29850" h="39569" extrusionOk="0">
                    <a:moveTo>
                      <a:pt x="10060" y="0"/>
                    </a:moveTo>
                    <a:cubicBezTo>
                      <a:pt x="9991" y="0"/>
                      <a:pt x="9923" y="1"/>
                      <a:pt x="9855" y="1"/>
                    </a:cubicBezTo>
                    <a:cubicBezTo>
                      <a:pt x="5393" y="54"/>
                      <a:pt x="1557" y="3200"/>
                      <a:pt x="674" y="7575"/>
                    </a:cubicBezTo>
                    <a:cubicBezTo>
                      <a:pt x="0" y="10913"/>
                      <a:pt x="1180" y="13116"/>
                      <a:pt x="420" y="20423"/>
                    </a:cubicBezTo>
                    <a:lnTo>
                      <a:pt x="175" y="38786"/>
                    </a:lnTo>
                    <a:lnTo>
                      <a:pt x="21423" y="39569"/>
                    </a:lnTo>
                    <a:lnTo>
                      <a:pt x="20636" y="17892"/>
                    </a:lnTo>
                    <a:lnTo>
                      <a:pt x="21891" y="22140"/>
                    </a:lnTo>
                    <a:lnTo>
                      <a:pt x="29849" y="18535"/>
                    </a:lnTo>
                    <a:cubicBezTo>
                      <a:pt x="29561" y="17648"/>
                      <a:pt x="28244" y="13684"/>
                      <a:pt x="25723" y="7400"/>
                    </a:cubicBezTo>
                    <a:cubicBezTo>
                      <a:pt x="24321" y="3896"/>
                      <a:pt x="21200" y="1369"/>
                      <a:pt x="17477" y="749"/>
                    </a:cubicBezTo>
                    <a:cubicBezTo>
                      <a:pt x="14953" y="329"/>
                      <a:pt x="12212" y="0"/>
                      <a:pt x="1006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3563;p46">
                <a:extLst>
                  <a:ext uri="{FF2B5EF4-FFF2-40B4-BE49-F238E27FC236}">
                    <a16:creationId xmlns:a16="http://schemas.microsoft.com/office/drawing/2014/main" id="{9AB1D27B-2684-4B11-9341-FC07712AC6B5}"/>
                  </a:ext>
                </a:extLst>
              </p:cNvPr>
              <p:cNvSpPr/>
              <p:nvPr/>
            </p:nvSpPr>
            <p:spPr>
              <a:xfrm>
                <a:off x="723338" y="3863891"/>
                <a:ext cx="62495" cy="221449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5212" extrusionOk="0">
                    <a:moveTo>
                      <a:pt x="4292" y="1"/>
                    </a:moveTo>
                    <a:cubicBezTo>
                      <a:pt x="3181" y="1386"/>
                      <a:pt x="0" y="13146"/>
                      <a:pt x="0" y="13146"/>
                    </a:cubicBezTo>
                    <a:cubicBezTo>
                      <a:pt x="1005" y="15081"/>
                      <a:pt x="3347" y="15212"/>
                      <a:pt x="3962" y="15212"/>
                    </a:cubicBezTo>
                    <a:cubicBezTo>
                      <a:pt x="4059" y="15212"/>
                      <a:pt x="4113" y="15209"/>
                      <a:pt x="4113" y="15209"/>
                    </a:cubicBezTo>
                    <a:lnTo>
                      <a:pt x="4292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3564;p46">
                <a:extLst>
                  <a:ext uri="{FF2B5EF4-FFF2-40B4-BE49-F238E27FC236}">
                    <a16:creationId xmlns:a16="http://schemas.microsoft.com/office/drawing/2014/main" id="{1E3EBDB3-08B5-4D5E-B89E-70CADCBB17DD}"/>
                  </a:ext>
                </a:extLst>
              </p:cNvPr>
              <p:cNvSpPr/>
              <p:nvPr/>
            </p:nvSpPr>
            <p:spPr>
              <a:xfrm>
                <a:off x="774420" y="3885756"/>
                <a:ext cx="368741" cy="81129"/>
              </a:xfrm>
              <a:custGeom>
                <a:avLst/>
                <a:gdLst/>
                <a:ahLst/>
                <a:cxnLst/>
                <a:rect l="l" t="t" r="r" b="b"/>
                <a:pathLst>
                  <a:path w="25330" h="5573" extrusionOk="0">
                    <a:moveTo>
                      <a:pt x="862" y="0"/>
                    </a:moveTo>
                    <a:cubicBezTo>
                      <a:pt x="617" y="0"/>
                      <a:pt x="420" y="19"/>
                      <a:pt x="280" y="46"/>
                    </a:cubicBezTo>
                    <a:cubicBezTo>
                      <a:pt x="96" y="80"/>
                      <a:pt x="1" y="106"/>
                      <a:pt x="5" y="116"/>
                    </a:cubicBezTo>
                    <a:cubicBezTo>
                      <a:pt x="5" y="122"/>
                      <a:pt x="16" y="124"/>
                      <a:pt x="37" y="124"/>
                    </a:cubicBezTo>
                    <a:cubicBezTo>
                      <a:pt x="105" y="124"/>
                      <a:pt x="282" y="99"/>
                      <a:pt x="557" y="99"/>
                    </a:cubicBezTo>
                    <a:cubicBezTo>
                      <a:pt x="706" y="99"/>
                      <a:pt x="884" y="107"/>
                      <a:pt x="1088" y="128"/>
                    </a:cubicBezTo>
                    <a:cubicBezTo>
                      <a:pt x="1779" y="207"/>
                      <a:pt x="2750" y="548"/>
                      <a:pt x="3772" y="1270"/>
                    </a:cubicBezTo>
                    <a:cubicBezTo>
                      <a:pt x="4283" y="1627"/>
                      <a:pt x="4812" y="2065"/>
                      <a:pt x="5358" y="2563"/>
                    </a:cubicBezTo>
                    <a:cubicBezTo>
                      <a:pt x="5904" y="3061"/>
                      <a:pt x="6486" y="3607"/>
                      <a:pt x="7155" y="4122"/>
                    </a:cubicBezTo>
                    <a:cubicBezTo>
                      <a:pt x="7823" y="4634"/>
                      <a:pt x="8587" y="5124"/>
                      <a:pt x="9493" y="5390"/>
                    </a:cubicBezTo>
                    <a:cubicBezTo>
                      <a:pt x="9908" y="5514"/>
                      <a:pt x="10349" y="5572"/>
                      <a:pt x="10795" y="5572"/>
                    </a:cubicBezTo>
                    <a:cubicBezTo>
                      <a:pt x="11315" y="5572"/>
                      <a:pt x="11843" y="5493"/>
                      <a:pt x="12351" y="5342"/>
                    </a:cubicBezTo>
                    <a:cubicBezTo>
                      <a:pt x="13299" y="5066"/>
                      <a:pt x="14142" y="4604"/>
                      <a:pt x="14929" y="4149"/>
                    </a:cubicBezTo>
                    <a:cubicBezTo>
                      <a:pt x="15715" y="3690"/>
                      <a:pt x="16454" y="3223"/>
                      <a:pt x="17179" y="2825"/>
                    </a:cubicBezTo>
                    <a:cubicBezTo>
                      <a:pt x="17900" y="2423"/>
                      <a:pt x="18622" y="2109"/>
                      <a:pt x="19325" y="1934"/>
                    </a:cubicBezTo>
                    <a:cubicBezTo>
                      <a:pt x="19675" y="1824"/>
                      <a:pt x="20029" y="1807"/>
                      <a:pt x="20361" y="1763"/>
                    </a:cubicBezTo>
                    <a:cubicBezTo>
                      <a:pt x="20693" y="1776"/>
                      <a:pt x="21020" y="1758"/>
                      <a:pt x="21322" y="1811"/>
                    </a:cubicBezTo>
                    <a:cubicBezTo>
                      <a:pt x="21934" y="1916"/>
                      <a:pt x="22484" y="2077"/>
                      <a:pt x="22974" y="2192"/>
                    </a:cubicBezTo>
                    <a:cubicBezTo>
                      <a:pt x="23425" y="2295"/>
                      <a:pt x="23828" y="2355"/>
                      <a:pt x="24168" y="2355"/>
                    </a:cubicBezTo>
                    <a:cubicBezTo>
                      <a:pt x="24200" y="2355"/>
                      <a:pt x="24232" y="2354"/>
                      <a:pt x="24263" y="2353"/>
                    </a:cubicBezTo>
                    <a:cubicBezTo>
                      <a:pt x="24626" y="2345"/>
                      <a:pt x="24897" y="2266"/>
                      <a:pt x="25076" y="2200"/>
                    </a:cubicBezTo>
                    <a:cubicBezTo>
                      <a:pt x="25247" y="2121"/>
                      <a:pt x="25330" y="2073"/>
                      <a:pt x="25326" y="2065"/>
                    </a:cubicBezTo>
                    <a:cubicBezTo>
                      <a:pt x="25325" y="2062"/>
                      <a:pt x="25322" y="2061"/>
                      <a:pt x="25318" y="2061"/>
                    </a:cubicBezTo>
                    <a:cubicBezTo>
                      <a:pt x="25265" y="2061"/>
                      <a:pt x="24941" y="2231"/>
                      <a:pt x="24344" y="2231"/>
                    </a:cubicBezTo>
                    <a:cubicBezTo>
                      <a:pt x="24318" y="2231"/>
                      <a:pt x="24291" y="2231"/>
                      <a:pt x="24263" y="2230"/>
                    </a:cubicBezTo>
                    <a:cubicBezTo>
                      <a:pt x="23918" y="2226"/>
                      <a:pt x="23499" y="2147"/>
                      <a:pt x="23018" y="2021"/>
                    </a:cubicBezTo>
                    <a:cubicBezTo>
                      <a:pt x="22533" y="1894"/>
                      <a:pt x="21990" y="1715"/>
                      <a:pt x="21361" y="1597"/>
                    </a:cubicBezTo>
                    <a:cubicBezTo>
                      <a:pt x="21042" y="1532"/>
                      <a:pt x="20701" y="1544"/>
                      <a:pt x="20352" y="1522"/>
                    </a:cubicBezTo>
                    <a:cubicBezTo>
                      <a:pt x="20003" y="1562"/>
                      <a:pt x="19631" y="1575"/>
                      <a:pt x="19263" y="1680"/>
                    </a:cubicBezTo>
                    <a:cubicBezTo>
                      <a:pt x="18529" y="1855"/>
                      <a:pt x="17778" y="2170"/>
                      <a:pt x="17044" y="2571"/>
                    </a:cubicBezTo>
                    <a:cubicBezTo>
                      <a:pt x="16300" y="2969"/>
                      <a:pt x="15558" y="3432"/>
                      <a:pt x="14775" y="3886"/>
                    </a:cubicBezTo>
                    <a:cubicBezTo>
                      <a:pt x="13993" y="4332"/>
                      <a:pt x="13168" y="4778"/>
                      <a:pt x="12262" y="5045"/>
                    </a:cubicBezTo>
                    <a:cubicBezTo>
                      <a:pt x="11779" y="5189"/>
                      <a:pt x="11284" y="5264"/>
                      <a:pt x="10797" y="5264"/>
                    </a:cubicBezTo>
                    <a:cubicBezTo>
                      <a:pt x="10379" y="5264"/>
                      <a:pt x="9967" y="5208"/>
                      <a:pt x="9575" y="5093"/>
                    </a:cubicBezTo>
                    <a:cubicBezTo>
                      <a:pt x="8728" y="4852"/>
                      <a:pt x="7988" y="4385"/>
                      <a:pt x="7329" y="3896"/>
                    </a:cubicBezTo>
                    <a:cubicBezTo>
                      <a:pt x="6673" y="3398"/>
                      <a:pt x="6088" y="2864"/>
                      <a:pt x="5529" y="2371"/>
                    </a:cubicBezTo>
                    <a:cubicBezTo>
                      <a:pt x="4973" y="1877"/>
                      <a:pt x="4428" y="1440"/>
                      <a:pt x="3898" y="1086"/>
                    </a:cubicBezTo>
                    <a:cubicBezTo>
                      <a:pt x="2837" y="373"/>
                      <a:pt x="1814" y="50"/>
                      <a:pt x="1102" y="6"/>
                    </a:cubicBezTo>
                    <a:cubicBezTo>
                      <a:pt x="1018" y="2"/>
                      <a:pt x="938" y="0"/>
                      <a:pt x="8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3565;p46">
                <a:extLst>
                  <a:ext uri="{FF2B5EF4-FFF2-40B4-BE49-F238E27FC236}">
                    <a16:creationId xmlns:a16="http://schemas.microsoft.com/office/drawing/2014/main" id="{C77A4D19-BED3-4033-AEF5-652F95D012D0}"/>
                  </a:ext>
                </a:extLst>
              </p:cNvPr>
              <p:cNvSpPr/>
              <p:nvPr/>
            </p:nvSpPr>
            <p:spPr>
              <a:xfrm>
                <a:off x="925381" y="4118036"/>
                <a:ext cx="140043" cy="15926"/>
              </a:xfrm>
              <a:custGeom>
                <a:avLst/>
                <a:gdLst/>
                <a:ahLst/>
                <a:cxnLst/>
                <a:rect l="l" t="t" r="r" b="b"/>
                <a:pathLst>
                  <a:path w="9620" h="1094" extrusionOk="0">
                    <a:moveTo>
                      <a:pt x="7606" y="0"/>
                    </a:moveTo>
                    <a:cubicBezTo>
                      <a:pt x="7324" y="0"/>
                      <a:pt x="7024" y="27"/>
                      <a:pt x="6713" y="84"/>
                    </a:cubicBezTo>
                    <a:cubicBezTo>
                      <a:pt x="6119" y="189"/>
                      <a:pt x="5490" y="391"/>
                      <a:pt x="4839" y="556"/>
                    </a:cubicBezTo>
                    <a:cubicBezTo>
                      <a:pt x="4137" y="739"/>
                      <a:pt x="3456" y="807"/>
                      <a:pt x="2841" y="807"/>
                    </a:cubicBezTo>
                    <a:cubicBezTo>
                      <a:pt x="2310" y="807"/>
                      <a:pt x="1829" y="756"/>
                      <a:pt x="1426" y="687"/>
                    </a:cubicBezTo>
                    <a:cubicBezTo>
                      <a:pt x="638" y="557"/>
                      <a:pt x="142" y="374"/>
                      <a:pt x="38" y="374"/>
                    </a:cubicBezTo>
                    <a:cubicBezTo>
                      <a:pt x="27" y="374"/>
                      <a:pt x="20" y="376"/>
                      <a:pt x="18" y="381"/>
                    </a:cubicBezTo>
                    <a:cubicBezTo>
                      <a:pt x="0" y="412"/>
                      <a:pt x="494" y="696"/>
                      <a:pt x="1382" y="906"/>
                    </a:cubicBezTo>
                    <a:cubicBezTo>
                      <a:pt x="1839" y="1015"/>
                      <a:pt x="2411" y="1093"/>
                      <a:pt x="3045" y="1093"/>
                    </a:cubicBezTo>
                    <a:cubicBezTo>
                      <a:pt x="3628" y="1093"/>
                      <a:pt x="4264" y="1027"/>
                      <a:pt x="4913" y="857"/>
                    </a:cubicBezTo>
                    <a:cubicBezTo>
                      <a:pt x="5581" y="687"/>
                      <a:pt x="6198" y="482"/>
                      <a:pt x="6765" y="369"/>
                    </a:cubicBezTo>
                    <a:cubicBezTo>
                      <a:pt x="7131" y="290"/>
                      <a:pt x="7477" y="252"/>
                      <a:pt x="7793" y="252"/>
                    </a:cubicBezTo>
                    <a:cubicBezTo>
                      <a:pt x="7967" y="252"/>
                      <a:pt x="8132" y="264"/>
                      <a:pt x="8286" y="286"/>
                    </a:cubicBezTo>
                    <a:cubicBezTo>
                      <a:pt x="9114" y="389"/>
                      <a:pt x="9529" y="770"/>
                      <a:pt x="9598" y="770"/>
                    </a:cubicBezTo>
                    <a:cubicBezTo>
                      <a:pt x="9602" y="770"/>
                      <a:pt x="9605" y="769"/>
                      <a:pt x="9607" y="766"/>
                    </a:cubicBezTo>
                    <a:cubicBezTo>
                      <a:pt x="9619" y="752"/>
                      <a:pt x="9536" y="635"/>
                      <a:pt x="9327" y="482"/>
                    </a:cubicBezTo>
                    <a:cubicBezTo>
                      <a:pt x="9121" y="329"/>
                      <a:pt x="8780" y="155"/>
                      <a:pt x="8322" y="67"/>
                    </a:cubicBezTo>
                    <a:cubicBezTo>
                      <a:pt x="8104" y="23"/>
                      <a:pt x="7863" y="0"/>
                      <a:pt x="76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3566;p46">
                <a:extLst>
                  <a:ext uri="{FF2B5EF4-FFF2-40B4-BE49-F238E27FC236}">
                    <a16:creationId xmlns:a16="http://schemas.microsoft.com/office/drawing/2014/main" id="{61854483-033E-49AB-B5FB-99E6EE8EFFC7}"/>
                  </a:ext>
                </a:extLst>
              </p:cNvPr>
              <p:cNvSpPr/>
              <p:nvPr/>
            </p:nvSpPr>
            <p:spPr>
              <a:xfrm>
                <a:off x="922266" y="4285316"/>
                <a:ext cx="146405" cy="24180"/>
              </a:xfrm>
              <a:custGeom>
                <a:avLst/>
                <a:gdLst/>
                <a:ahLst/>
                <a:cxnLst/>
                <a:rect l="l" t="t" r="r" b="b"/>
                <a:pathLst>
                  <a:path w="10057" h="1661" extrusionOk="0">
                    <a:moveTo>
                      <a:pt x="1914" y="1"/>
                    </a:moveTo>
                    <a:cubicBezTo>
                      <a:pt x="1736" y="1"/>
                      <a:pt x="1566" y="12"/>
                      <a:pt x="1408" y="34"/>
                    </a:cubicBezTo>
                    <a:cubicBezTo>
                      <a:pt x="910" y="104"/>
                      <a:pt x="529" y="292"/>
                      <a:pt x="307" y="463"/>
                    </a:cubicBezTo>
                    <a:cubicBezTo>
                      <a:pt x="83" y="633"/>
                      <a:pt x="0" y="768"/>
                      <a:pt x="14" y="778"/>
                    </a:cubicBezTo>
                    <a:cubicBezTo>
                      <a:pt x="16" y="779"/>
                      <a:pt x="18" y="780"/>
                      <a:pt x="20" y="780"/>
                    </a:cubicBezTo>
                    <a:cubicBezTo>
                      <a:pt x="51" y="780"/>
                      <a:pt x="160" y="682"/>
                      <a:pt x="376" y="563"/>
                    </a:cubicBezTo>
                    <a:cubicBezTo>
                      <a:pt x="604" y="432"/>
                      <a:pt x="966" y="292"/>
                      <a:pt x="1434" y="253"/>
                    </a:cubicBezTo>
                    <a:cubicBezTo>
                      <a:pt x="1529" y="245"/>
                      <a:pt x="1627" y="241"/>
                      <a:pt x="1730" y="241"/>
                    </a:cubicBezTo>
                    <a:cubicBezTo>
                      <a:pt x="2134" y="241"/>
                      <a:pt x="2595" y="305"/>
                      <a:pt x="3077" y="445"/>
                    </a:cubicBezTo>
                    <a:cubicBezTo>
                      <a:pt x="3676" y="615"/>
                      <a:pt x="4318" y="921"/>
                      <a:pt x="5013" y="1192"/>
                    </a:cubicBezTo>
                    <a:cubicBezTo>
                      <a:pt x="5692" y="1462"/>
                      <a:pt x="6392" y="1660"/>
                      <a:pt x="7052" y="1660"/>
                    </a:cubicBezTo>
                    <a:cubicBezTo>
                      <a:pt x="7067" y="1660"/>
                      <a:pt x="7083" y="1660"/>
                      <a:pt x="7098" y="1660"/>
                    </a:cubicBezTo>
                    <a:cubicBezTo>
                      <a:pt x="7770" y="1656"/>
                      <a:pt x="8352" y="1450"/>
                      <a:pt x="8798" y="1228"/>
                    </a:cubicBezTo>
                    <a:cubicBezTo>
                      <a:pt x="9244" y="1000"/>
                      <a:pt x="9558" y="746"/>
                      <a:pt x="9759" y="563"/>
                    </a:cubicBezTo>
                    <a:cubicBezTo>
                      <a:pt x="9960" y="375"/>
                      <a:pt x="10057" y="253"/>
                      <a:pt x="10039" y="240"/>
                    </a:cubicBezTo>
                    <a:cubicBezTo>
                      <a:pt x="10037" y="238"/>
                      <a:pt x="10035" y="237"/>
                      <a:pt x="10031" y="237"/>
                    </a:cubicBezTo>
                    <a:cubicBezTo>
                      <a:pt x="9963" y="237"/>
                      <a:pt x="9530" y="652"/>
                      <a:pt x="8702" y="1030"/>
                    </a:cubicBezTo>
                    <a:cubicBezTo>
                      <a:pt x="8285" y="1211"/>
                      <a:pt x="7760" y="1372"/>
                      <a:pt x="7169" y="1372"/>
                    </a:cubicBezTo>
                    <a:cubicBezTo>
                      <a:pt x="7145" y="1372"/>
                      <a:pt x="7122" y="1372"/>
                      <a:pt x="7098" y="1371"/>
                    </a:cubicBezTo>
                    <a:cubicBezTo>
                      <a:pt x="6477" y="1367"/>
                      <a:pt x="5809" y="1175"/>
                      <a:pt x="5127" y="904"/>
                    </a:cubicBezTo>
                    <a:cubicBezTo>
                      <a:pt x="4440" y="637"/>
                      <a:pt x="3794" y="336"/>
                      <a:pt x="3151" y="169"/>
                    </a:cubicBezTo>
                    <a:cubicBezTo>
                      <a:pt x="2716" y="53"/>
                      <a:pt x="2295" y="1"/>
                      <a:pt x="19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3567;p46">
                <a:extLst>
                  <a:ext uri="{FF2B5EF4-FFF2-40B4-BE49-F238E27FC236}">
                    <a16:creationId xmlns:a16="http://schemas.microsoft.com/office/drawing/2014/main" id="{3EF3B334-3657-43FA-91F8-20169B71D772}"/>
                  </a:ext>
                </a:extLst>
              </p:cNvPr>
              <p:cNvSpPr/>
              <p:nvPr/>
            </p:nvSpPr>
            <p:spPr>
              <a:xfrm>
                <a:off x="732815" y="4088280"/>
                <a:ext cx="36015" cy="178519"/>
              </a:xfrm>
              <a:custGeom>
                <a:avLst/>
                <a:gdLst/>
                <a:ahLst/>
                <a:cxnLst/>
                <a:rect l="l" t="t" r="r" b="b"/>
                <a:pathLst>
                  <a:path w="2474" h="12263" extrusionOk="0">
                    <a:moveTo>
                      <a:pt x="1" y="0"/>
                    </a:moveTo>
                    <a:lnTo>
                      <a:pt x="2094" y="12262"/>
                    </a:lnTo>
                    <a:lnTo>
                      <a:pt x="2316" y="12262"/>
                    </a:lnTo>
                    <a:lnTo>
                      <a:pt x="2474" y="245"/>
                    </a:lnTo>
                    <a:cubicBezTo>
                      <a:pt x="1643" y="236"/>
                      <a:pt x="818" y="170"/>
                      <a:pt x="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3568;p46">
                <a:extLst>
                  <a:ext uri="{FF2B5EF4-FFF2-40B4-BE49-F238E27FC236}">
                    <a16:creationId xmlns:a16="http://schemas.microsoft.com/office/drawing/2014/main" id="{1ABB06CD-5544-44C0-84E3-D308B47121AE}"/>
                  </a:ext>
                </a:extLst>
              </p:cNvPr>
              <p:cNvSpPr/>
              <p:nvPr/>
            </p:nvSpPr>
            <p:spPr>
              <a:xfrm>
                <a:off x="778481" y="4355789"/>
                <a:ext cx="201112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13815" h="591" extrusionOk="0">
                    <a:moveTo>
                      <a:pt x="1" y="1"/>
                    </a:moveTo>
                    <a:lnTo>
                      <a:pt x="49" y="294"/>
                    </a:lnTo>
                    <a:lnTo>
                      <a:pt x="13815" y="590"/>
                    </a:lnTo>
                    <a:cubicBezTo>
                      <a:pt x="13815" y="564"/>
                      <a:pt x="13815" y="538"/>
                      <a:pt x="13811" y="50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3569;p46">
                <a:extLst>
                  <a:ext uri="{FF2B5EF4-FFF2-40B4-BE49-F238E27FC236}">
                    <a16:creationId xmlns:a16="http://schemas.microsoft.com/office/drawing/2014/main" id="{7FB1F718-E5F1-4A46-B224-9846156D41BF}"/>
                  </a:ext>
                </a:extLst>
              </p:cNvPr>
              <p:cNvSpPr/>
              <p:nvPr/>
            </p:nvSpPr>
            <p:spPr>
              <a:xfrm>
                <a:off x="763283" y="4266784"/>
                <a:ext cx="3261" cy="175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203" extrusionOk="0">
                    <a:moveTo>
                      <a:pt x="1" y="0"/>
                    </a:moveTo>
                    <a:lnTo>
                      <a:pt x="206" y="1202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3570;p46">
                <a:extLst>
                  <a:ext uri="{FF2B5EF4-FFF2-40B4-BE49-F238E27FC236}">
                    <a16:creationId xmlns:a16="http://schemas.microsoft.com/office/drawing/2014/main" id="{25644B55-A89E-4B29-ADCB-BE6B0DD6A7DF}"/>
                  </a:ext>
                </a:extLst>
              </p:cNvPr>
              <p:cNvSpPr/>
              <p:nvPr/>
            </p:nvSpPr>
            <p:spPr>
              <a:xfrm>
                <a:off x="766268" y="4084583"/>
                <a:ext cx="213267" cy="278601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19138" extrusionOk="0">
                    <a:moveTo>
                      <a:pt x="8007" y="0"/>
                    </a:moveTo>
                    <a:cubicBezTo>
                      <a:pt x="7395" y="0"/>
                      <a:pt x="6775" y="49"/>
                      <a:pt x="6176" y="83"/>
                    </a:cubicBezTo>
                    <a:cubicBezTo>
                      <a:pt x="4240" y="198"/>
                      <a:pt x="2295" y="503"/>
                      <a:pt x="368" y="503"/>
                    </a:cubicBezTo>
                    <a:cubicBezTo>
                      <a:pt x="303" y="503"/>
                      <a:pt x="237" y="503"/>
                      <a:pt x="176" y="499"/>
                    </a:cubicBezTo>
                    <a:lnTo>
                      <a:pt x="18" y="12516"/>
                    </a:lnTo>
                    <a:lnTo>
                      <a:pt x="1" y="13718"/>
                    </a:lnTo>
                    <a:lnTo>
                      <a:pt x="840" y="18631"/>
                    </a:lnTo>
                    <a:lnTo>
                      <a:pt x="14650" y="19137"/>
                    </a:lnTo>
                    <a:cubicBezTo>
                      <a:pt x="14567" y="17516"/>
                      <a:pt x="14488" y="15965"/>
                      <a:pt x="14383" y="14436"/>
                    </a:cubicBezTo>
                    <a:cubicBezTo>
                      <a:pt x="14182" y="14357"/>
                      <a:pt x="13986" y="14291"/>
                      <a:pt x="13793" y="14234"/>
                    </a:cubicBezTo>
                    <a:cubicBezTo>
                      <a:pt x="13308" y="14095"/>
                      <a:pt x="12845" y="14029"/>
                      <a:pt x="12443" y="14029"/>
                    </a:cubicBezTo>
                    <a:cubicBezTo>
                      <a:pt x="12342" y="14029"/>
                      <a:pt x="12241" y="14033"/>
                      <a:pt x="12150" y="14042"/>
                    </a:cubicBezTo>
                    <a:cubicBezTo>
                      <a:pt x="11682" y="14081"/>
                      <a:pt x="11320" y="14221"/>
                      <a:pt x="11092" y="14352"/>
                    </a:cubicBezTo>
                    <a:cubicBezTo>
                      <a:pt x="10878" y="14470"/>
                      <a:pt x="10769" y="14571"/>
                      <a:pt x="10734" y="14571"/>
                    </a:cubicBezTo>
                    <a:lnTo>
                      <a:pt x="10730" y="14567"/>
                    </a:lnTo>
                    <a:cubicBezTo>
                      <a:pt x="10716" y="14557"/>
                      <a:pt x="10799" y="14422"/>
                      <a:pt x="11023" y="14252"/>
                    </a:cubicBezTo>
                    <a:cubicBezTo>
                      <a:pt x="11245" y="14081"/>
                      <a:pt x="11626" y="13893"/>
                      <a:pt x="12124" y="13823"/>
                    </a:cubicBezTo>
                    <a:cubicBezTo>
                      <a:pt x="12285" y="13801"/>
                      <a:pt x="12451" y="13788"/>
                      <a:pt x="12631" y="13788"/>
                    </a:cubicBezTo>
                    <a:cubicBezTo>
                      <a:pt x="13011" y="13788"/>
                      <a:pt x="13435" y="13841"/>
                      <a:pt x="13867" y="13958"/>
                    </a:cubicBezTo>
                    <a:cubicBezTo>
                      <a:pt x="14034" y="13998"/>
                      <a:pt x="14195" y="14051"/>
                      <a:pt x="14361" y="14107"/>
                    </a:cubicBezTo>
                    <a:cubicBezTo>
                      <a:pt x="14129" y="10886"/>
                      <a:pt x="13772" y="7775"/>
                      <a:pt x="12985" y="4428"/>
                    </a:cubicBezTo>
                    <a:cubicBezTo>
                      <a:pt x="12897" y="4047"/>
                      <a:pt x="12796" y="3659"/>
                      <a:pt x="12675" y="3278"/>
                    </a:cubicBezTo>
                    <a:cubicBezTo>
                      <a:pt x="12548" y="3256"/>
                      <a:pt x="12425" y="3230"/>
                      <a:pt x="12312" y="3204"/>
                    </a:cubicBezTo>
                    <a:cubicBezTo>
                      <a:pt x="11424" y="2994"/>
                      <a:pt x="10930" y="2710"/>
                      <a:pt x="10948" y="2679"/>
                    </a:cubicBezTo>
                    <a:cubicBezTo>
                      <a:pt x="10948" y="2675"/>
                      <a:pt x="10957" y="2671"/>
                      <a:pt x="10970" y="2671"/>
                    </a:cubicBezTo>
                    <a:cubicBezTo>
                      <a:pt x="11075" y="2671"/>
                      <a:pt x="11573" y="2854"/>
                      <a:pt x="12356" y="2985"/>
                    </a:cubicBezTo>
                    <a:cubicBezTo>
                      <a:pt x="12429" y="2998"/>
                      <a:pt x="12508" y="3012"/>
                      <a:pt x="12592" y="3024"/>
                    </a:cubicBezTo>
                    <a:cubicBezTo>
                      <a:pt x="12290" y="2177"/>
                      <a:pt x="11862" y="1394"/>
                      <a:pt x="11162" y="853"/>
                    </a:cubicBezTo>
                    <a:cubicBezTo>
                      <a:pt x="10275" y="162"/>
                      <a:pt x="9157" y="0"/>
                      <a:pt x="800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3571;p46">
                <a:extLst>
                  <a:ext uri="{FF2B5EF4-FFF2-40B4-BE49-F238E27FC236}">
                    <a16:creationId xmlns:a16="http://schemas.microsoft.com/office/drawing/2014/main" id="{DD2BB7A1-C667-44F4-946F-B0856DC8FCEA}"/>
                  </a:ext>
                </a:extLst>
              </p:cNvPr>
              <p:cNvSpPr/>
              <p:nvPr/>
            </p:nvSpPr>
            <p:spPr>
              <a:xfrm>
                <a:off x="925381" y="4123451"/>
                <a:ext cx="25403" cy="88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609" extrusionOk="0">
                    <a:moveTo>
                      <a:pt x="40" y="1"/>
                    </a:moveTo>
                    <a:cubicBezTo>
                      <a:pt x="27" y="1"/>
                      <a:pt x="18" y="5"/>
                      <a:pt x="18" y="9"/>
                    </a:cubicBezTo>
                    <a:cubicBezTo>
                      <a:pt x="0" y="40"/>
                      <a:pt x="494" y="324"/>
                      <a:pt x="1382" y="534"/>
                    </a:cubicBezTo>
                    <a:cubicBezTo>
                      <a:pt x="1495" y="560"/>
                      <a:pt x="1618" y="586"/>
                      <a:pt x="1745" y="608"/>
                    </a:cubicBezTo>
                    <a:cubicBezTo>
                      <a:pt x="1718" y="521"/>
                      <a:pt x="1688" y="438"/>
                      <a:pt x="1662" y="354"/>
                    </a:cubicBezTo>
                    <a:cubicBezTo>
                      <a:pt x="1578" y="342"/>
                      <a:pt x="1499" y="328"/>
                      <a:pt x="1426" y="315"/>
                    </a:cubicBezTo>
                    <a:cubicBezTo>
                      <a:pt x="643" y="184"/>
                      <a:pt x="145" y="1"/>
                      <a:pt x="40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3572;p46">
                <a:extLst>
                  <a:ext uri="{FF2B5EF4-FFF2-40B4-BE49-F238E27FC236}">
                    <a16:creationId xmlns:a16="http://schemas.microsoft.com/office/drawing/2014/main" id="{9ADA4E85-D17F-4222-830F-065273429DF2}"/>
                  </a:ext>
                </a:extLst>
              </p:cNvPr>
              <p:cNvSpPr/>
              <p:nvPr/>
            </p:nvSpPr>
            <p:spPr>
              <a:xfrm>
                <a:off x="922266" y="4285301"/>
                <a:ext cx="53397" cy="11399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783" extrusionOk="0">
                    <a:moveTo>
                      <a:pt x="1915" y="0"/>
                    </a:moveTo>
                    <a:cubicBezTo>
                      <a:pt x="1735" y="0"/>
                      <a:pt x="1569" y="13"/>
                      <a:pt x="1408" y="35"/>
                    </a:cubicBezTo>
                    <a:cubicBezTo>
                      <a:pt x="910" y="105"/>
                      <a:pt x="529" y="293"/>
                      <a:pt x="307" y="464"/>
                    </a:cubicBezTo>
                    <a:cubicBezTo>
                      <a:pt x="83" y="634"/>
                      <a:pt x="0" y="769"/>
                      <a:pt x="14" y="779"/>
                    </a:cubicBezTo>
                    <a:lnTo>
                      <a:pt x="18" y="783"/>
                    </a:lnTo>
                    <a:cubicBezTo>
                      <a:pt x="53" y="783"/>
                      <a:pt x="162" y="682"/>
                      <a:pt x="376" y="564"/>
                    </a:cubicBezTo>
                    <a:cubicBezTo>
                      <a:pt x="604" y="433"/>
                      <a:pt x="966" y="293"/>
                      <a:pt x="1434" y="254"/>
                    </a:cubicBezTo>
                    <a:cubicBezTo>
                      <a:pt x="1525" y="245"/>
                      <a:pt x="1626" y="241"/>
                      <a:pt x="1727" y="241"/>
                    </a:cubicBezTo>
                    <a:cubicBezTo>
                      <a:pt x="2129" y="241"/>
                      <a:pt x="2592" y="307"/>
                      <a:pt x="3077" y="446"/>
                    </a:cubicBezTo>
                    <a:cubicBezTo>
                      <a:pt x="3270" y="503"/>
                      <a:pt x="3466" y="569"/>
                      <a:pt x="3667" y="648"/>
                    </a:cubicBezTo>
                    <a:cubicBezTo>
                      <a:pt x="3659" y="537"/>
                      <a:pt x="3654" y="428"/>
                      <a:pt x="3645" y="319"/>
                    </a:cubicBezTo>
                    <a:cubicBezTo>
                      <a:pt x="3479" y="263"/>
                      <a:pt x="3318" y="210"/>
                      <a:pt x="3151" y="170"/>
                    </a:cubicBezTo>
                    <a:cubicBezTo>
                      <a:pt x="2719" y="53"/>
                      <a:pt x="2295" y="0"/>
                      <a:pt x="1915" y="0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3573;p46">
                <a:extLst>
                  <a:ext uri="{FF2B5EF4-FFF2-40B4-BE49-F238E27FC236}">
                    <a16:creationId xmlns:a16="http://schemas.microsoft.com/office/drawing/2014/main" id="{8E3EAA3B-7EFD-49D1-BE56-2AA06D8A151D}"/>
                  </a:ext>
                </a:extLst>
              </p:cNvPr>
              <p:cNvSpPr/>
              <p:nvPr/>
            </p:nvSpPr>
            <p:spPr>
              <a:xfrm>
                <a:off x="783329" y="3949329"/>
                <a:ext cx="11195" cy="12496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584" extrusionOk="0">
                    <a:moveTo>
                      <a:pt x="171" y="1"/>
                    </a:moveTo>
                    <a:lnTo>
                      <a:pt x="97" y="525"/>
                    </a:lnTo>
                    <a:lnTo>
                      <a:pt x="0" y="8583"/>
                    </a:lnTo>
                    <a:lnTo>
                      <a:pt x="769" y="8583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3574;p46">
                <a:extLst>
                  <a:ext uri="{FF2B5EF4-FFF2-40B4-BE49-F238E27FC236}">
                    <a16:creationId xmlns:a16="http://schemas.microsoft.com/office/drawing/2014/main" id="{80DEB724-61A7-49FB-B20A-57BD0FA0F4E1}"/>
                  </a:ext>
                </a:extLst>
              </p:cNvPr>
              <p:cNvSpPr/>
              <p:nvPr/>
            </p:nvSpPr>
            <p:spPr>
              <a:xfrm>
                <a:off x="842112" y="4355279"/>
                <a:ext cx="513225" cy="360284"/>
              </a:xfrm>
              <a:custGeom>
                <a:avLst/>
                <a:gdLst/>
                <a:ahLst/>
                <a:cxnLst/>
                <a:rect l="l" t="t" r="r" b="b"/>
                <a:pathLst>
                  <a:path w="35255" h="24749" extrusionOk="0">
                    <a:moveTo>
                      <a:pt x="0" y="0"/>
                    </a:moveTo>
                    <a:lnTo>
                      <a:pt x="0" y="10738"/>
                    </a:lnTo>
                    <a:lnTo>
                      <a:pt x="24281" y="11376"/>
                    </a:lnTo>
                    <a:lnTo>
                      <a:pt x="24923" y="24749"/>
                    </a:lnTo>
                    <a:lnTo>
                      <a:pt x="34944" y="24749"/>
                    </a:lnTo>
                    <a:lnTo>
                      <a:pt x="35184" y="9239"/>
                    </a:lnTo>
                    <a:cubicBezTo>
                      <a:pt x="35254" y="4803"/>
                      <a:pt x="31758" y="1128"/>
                      <a:pt x="27322" y="9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3575;p46">
                <a:extLst>
                  <a:ext uri="{FF2B5EF4-FFF2-40B4-BE49-F238E27FC236}">
                    <a16:creationId xmlns:a16="http://schemas.microsoft.com/office/drawing/2014/main" id="{8BCC0945-3ADF-4C5C-8E29-1A4F33A10E5D}"/>
                  </a:ext>
                </a:extLst>
              </p:cNvPr>
              <p:cNvSpPr/>
              <p:nvPr/>
            </p:nvSpPr>
            <p:spPr>
              <a:xfrm>
                <a:off x="684717" y="4492891"/>
                <a:ext cx="235657" cy="42057"/>
              </a:xfrm>
              <a:custGeom>
                <a:avLst/>
                <a:gdLst/>
                <a:ahLst/>
                <a:cxnLst/>
                <a:rect l="l" t="t" r="r" b="b"/>
                <a:pathLst>
                  <a:path w="16188" h="2889" extrusionOk="0">
                    <a:moveTo>
                      <a:pt x="16149" y="0"/>
                    </a:moveTo>
                    <a:cubicBezTo>
                      <a:pt x="16131" y="0"/>
                      <a:pt x="16143" y="253"/>
                      <a:pt x="16030" y="682"/>
                    </a:cubicBezTo>
                    <a:cubicBezTo>
                      <a:pt x="15921" y="1106"/>
                      <a:pt x="15632" y="1722"/>
                      <a:pt x="14995" y="2199"/>
                    </a:cubicBezTo>
                    <a:cubicBezTo>
                      <a:pt x="14675" y="2430"/>
                      <a:pt x="14277" y="2627"/>
                      <a:pt x="13823" y="2697"/>
                    </a:cubicBezTo>
                    <a:cubicBezTo>
                      <a:pt x="13633" y="2733"/>
                      <a:pt x="13437" y="2736"/>
                      <a:pt x="13229" y="2736"/>
                    </a:cubicBezTo>
                    <a:cubicBezTo>
                      <a:pt x="13189" y="2736"/>
                      <a:pt x="13148" y="2736"/>
                      <a:pt x="13107" y="2736"/>
                    </a:cubicBezTo>
                    <a:lnTo>
                      <a:pt x="12329" y="2736"/>
                    </a:lnTo>
                    <a:cubicBezTo>
                      <a:pt x="11266" y="2732"/>
                      <a:pt x="10100" y="2732"/>
                      <a:pt x="8876" y="2732"/>
                    </a:cubicBezTo>
                    <a:cubicBezTo>
                      <a:pt x="6433" y="2744"/>
                      <a:pt x="4222" y="2754"/>
                      <a:pt x="2601" y="2762"/>
                    </a:cubicBezTo>
                    <a:cubicBezTo>
                      <a:pt x="1810" y="2770"/>
                      <a:pt x="1167" y="2780"/>
                      <a:pt x="699" y="2788"/>
                    </a:cubicBezTo>
                    <a:cubicBezTo>
                      <a:pt x="485" y="2792"/>
                      <a:pt x="315" y="2802"/>
                      <a:pt x="180" y="2802"/>
                    </a:cubicBezTo>
                    <a:cubicBezTo>
                      <a:pt x="62" y="2810"/>
                      <a:pt x="1" y="2814"/>
                      <a:pt x="1" y="2819"/>
                    </a:cubicBezTo>
                    <a:cubicBezTo>
                      <a:pt x="1" y="2823"/>
                      <a:pt x="62" y="2828"/>
                      <a:pt x="180" y="2836"/>
                    </a:cubicBezTo>
                    <a:cubicBezTo>
                      <a:pt x="315" y="2836"/>
                      <a:pt x="485" y="2845"/>
                      <a:pt x="699" y="2849"/>
                    </a:cubicBezTo>
                    <a:cubicBezTo>
                      <a:pt x="1167" y="2854"/>
                      <a:pt x="1814" y="2863"/>
                      <a:pt x="2601" y="2871"/>
                    </a:cubicBezTo>
                    <a:cubicBezTo>
                      <a:pt x="4222" y="2875"/>
                      <a:pt x="6433" y="2881"/>
                      <a:pt x="8876" y="2889"/>
                    </a:cubicBezTo>
                    <a:cubicBezTo>
                      <a:pt x="10100" y="2885"/>
                      <a:pt x="11266" y="2881"/>
                      <a:pt x="12329" y="2881"/>
                    </a:cubicBezTo>
                    <a:cubicBezTo>
                      <a:pt x="12595" y="2875"/>
                      <a:pt x="12853" y="2875"/>
                      <a:pt x="13107" y="2875"/>
                    </a:cubicBezTo>
                    <a:cubicBezTo>
                      <a:pt x="13351" y="2871"/>
                      <a:pt x="13609" y="2871"/>
                      <a:pt x="13845" y="2823"/>
                    </a:cubicBezTo>
                    <a:cubicBezTo>
                      <a:pt x="14321" y="2744"/>
                      <a:pt x="14737" y="2530"/>
                      <a:pt x="15060" y="2286"/>
                    </a:cubicBezTo>
                    <a:cubicBezTo>
                      <a:pt x="15715" y="1779"/>
                      <a:pt x="15995" y="1132"/>
                      <a:pt x="16091" y="699"/>
                    </a:cubicBezTo>
                    <a:cubicBezTo>
                      <a:pt x="16187" y="253"/>
                      <a:pt x="16149" y="0"/>
                      <a:pt x="161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3576;p46">
                <a:extLst>
                  <a:ext uri="{FF2B5EF4-FFF2-40B4-BE49-F238E27FC236}">
                    <a16:creationId xmlns:a16="http://schemas.microsoft.com/office/drawing/2014/main" id="{C88BDE52-7E65-489D-B56D-3BEEF6255709}"/>
                  </a:ext>
                </a:extLst>
              </p:cNvPr>
              <p:cNvSpPr/>
              <p:nvPr/>
            </p:nvSpPr>
            <p:spPr>
              <a:xfrm>
                <a:off x="921625" y="4561777"/>
                <a:ext cx="6865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54" extrusionOk="0">
                    <a:moveTo>
                      <a:pt x="2356" y="1"/>
                    </a:moveTo>
                    <a:cubicBezTo>
                      <a:pt x="1054" y="1"/>
                      <a:pt x="0" y="36"/>
                      <a:pt x="0" y="75"/>
                    </a:cubicBezTo>
                    <a:cubicBezTo>
                      <a:pt x="0" y="119"/>
                      <a:pt x="1054" y="154"/>
                      <a:pt x="2356" y="154"/>
                    </a:cubicBezTo>
                    <a:cubicBezTo>
                      <a:pt x="3659" y="154"/>
                      <a:pt x="4716" y="119"/>
                      <a:pt x="4716" y="75"/>
                    </a:cubicBezTo>
                    <a:cubicBezTo>
                      <a:pt x="4716" y="36"/>
                      <a:pt x="3659" y="1"/>
                      <a:pt x="23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" name="Google Shape;3577;p46">
              <a:extLst>
                <a:ext uri="{FF2B5EF4-FFF2-40B4-BE49-F238E27FC236}">
                  <a16:creationId xmlns:a16="http://schemas.microsoft.com/office/drawing/2014/main" id="{E43F35B4-898F-4DC2-986C-5F76BF82C228}"/>
                </a:ext>
              </a:extLst>
            </p:cNvPr>
            <p:cNvGrpSpPr/>
            <p:nvPr/>
          </p:nvGrpSpPr>
          <p:grpSpPr>
            <a:xfrm>
              <a:off x="608057" y="4070142"/>
              <a:ext cx="621052" cy="634794"/>
              <a:chOff x="608057" y="4070142"/>
              <a:chExt cx="621052" cy="634794"/>
            </a:xfrm>
          </p:grpSpPr>
          <p:sp>
            <p:nvSpPr>
              <p:cNvPr id="162" name="Google Shape;3578;p46">
                <a:extLst>
                  <a:ext uri="{FF2B5EF4-FFF2-40B4-BE49-F238E27FC236}">
                    <a16:creationId xmlns:a16="http://schemas.microsoft.com/office/drawing/2014/main" id="{0DFA8655-DAFF-4304-BAE0-BCF789773736}"/>
                  </a:ext>
                </a:extLst>
              </p:cNvPr>
              <p:cNvSpPr/>
              <p:nvPr/>
            </p:nvSpPr>
            <p:spPr>
              <a:xfrm>
                <a:off x="936387" y="4561719"/>
                <a:ext cx="39145" cy="143217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9838" extrusionOk="0">
                    <a:moveTo>
                      <a:pt x="1" y="1"/>
                    </a:moveTo>
                    <a:lnTo>
                      <a:pt x="1" y="9838"/>
                    </a:lnTo>
                    <a:lnTo>
                      <a:pt x="2689" y="9838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3579;p46">
                <a:extLst>
                  <a:ext uri="{FF2B5EF4-FFF2-40B4-BE49-F238E27FC236}">
                    <a16:creationId xmlns:a16="http://schemas.microsoft.com/office/drawing/2014/main" id="{13E168CA-34B4-4439-920F-D89EF01BB5E9}"/>
                  </a:ext>
                </a:extLst>
              </p:cNvPr>
              <p:cNvSpPr/>
              <p:nvPr/>
            </p:nvSpPr>
            <p:spPr>
              <a:xfrm>
                <a:off x="608057" y="4070142"/>
                <a:ext cx="311749" cy="463613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31847" extrusionOk="0">
                    <a:moveTo>
                      <a:pt x="2514" y="0"/>
                    </a:moveTo>
                    <a:cubicBezTo>
                      <a:pt x="1124" y="0"/>
                      <a:pt x="1" y="1124"/>
                      <a:pt x="1" y="2509"/>
                    </a:cubicBezTo>
                    <a:lnTo>
                      <a:pt x="1" y="26217"/>
                    </a:lnTo>
                    <a:cubicBezTo>
                      <a:pt x="1" y="29325"/>
                      <a:pt x="2522" y="31846"/>
                      <a:pt x="5634" y="31846"/>
                    </a:cubicBezTo>
                    <a:lnTo>
                      <a:pt x="21415" y="31846"/>
                    </a:lnTo>
                    <a:lnTo>
                      <a:pt x="21415" y="2509"/>
                    </a:lnTo>
                    <a:cubicBezTo>
                      <a:pt x="21415" y="1124"/>
                      <a:pt x="20291" y="0"/>
                      <a:pt x="1890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3580;p46">
                <a:extLst>
                  <a:ext uri="{FF2B5EF4-FFF2-40B4-BE49-F238E27FC236}">
                    <a16:creationId xmlns:a16="http://schemas.microsoft.com/office/drawing/2014/main" id="{3CC7AF97-2402-408C-A408-9673A88A4807}"/>
                  </a:ext>
                </a:extLst>
              </p:cNvPr>
              <p:cNvSpPr/>
              <p:nvPr/>
            </p:nvSpPr>
            <p:spPr>
              <a:xfrm>
                <a:off x="669519" y="4500971"/>
                <a:ext cx="559590" cy="60763"/>
              </a:xfrm>
              <a:custGeom>
                <a:avLst/>
                <a:gdLst/>
                <a:ahLst/>
                <a:cxnLst/>
                <a:rect l="l" t="t" r="r" b="b"/>
                <a:pathLst>
                  <a:path w="38440" h="4174" extrusionOk="0">
                    <a:moveTo>
                      <a:pt x="4173" y="0"/>
                    </a:moveTo>
                    <a:cubicBezTo>
                      <a:pt x="1866" y="0"/>
                      <a:pt x="0" y="1866"/>
                      <a:pt x="0" y="4174"/>
                    </a:cubicBezTo>
                    <a:lnTo>
                      <a:pt x="38440" y="4174"/>
                    </a:lnTo>
                    <a:cubicBezTo>
                      <a:pt x="38440" y="1866"/>
                      <a:pt x="36570" y="0"/>
                      <a:pt x="3426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3581;p46">
                <a:extLst>
                  <a:ext uri="{FF2B5EF4-FFF2-40B4-BE49-F238E27FC236}">
                    <a16:creationId xmlns:a16="http://schemas.microsoft.com/office/drawing/2014/main" id="{C4FCB043-B0BB-49DF-821B-943B3E5913D4}"/>
                  </a:ext>
                </a:extLst>
              </p:cNvPr>
              <p:cNvSpPr/>
              <p:nvPr/>
            </p:nvSpPr>
            <p:spPr>
              <a:xfrm>
                <a:off x="875638" y="4319162"/>
                <a:ext cx="285021" cy="217576"/>
              </a:xfrm>
              <a:custGeom>
                <a:avLst/>
                <a:gdLst/>
                <a:ahLst/>
                <a:cxnLst/>
                <a:rect l="l" t="t" r="r" b="b"/>
                <a:pathLst>
                  <a:path w="19579" h="14946" extrusionOk="0">
                    <a:moveTo>
                      <a:pt x="7730" y="1"/>
                    </a:moveTo>
                    <a:cubicBezTo>
                      <a:pt x="6457" y="1"/>
                      <a:pt x="5302" y="22"/>
                      <a:pt x="4292" y="26"/>
                    </a:cubicBezTo>
                    <a:cubicBezTo>
                      <a:pt x="2967" y="39"/>
                      <a:pt x="1892" y="56"/>
                      <a:pt x="1154" y="78"/>
                    </a:cubicBezTo>
                    <a:cubicBezTo>
                      <a:pt x="783" y="87"/>
                      <a:pt x="494" y="95"/>
                      <a:pt x="297" y="105"/>
                    </a:cubicBezTo>
                    <a:cubicBezTo>
                      <a:pt x="105" y="117"/>
                      <a:pt x="0" y="126"/>
                      <a:pt x="0" y="135"/>
                    </a:cubicBezTo>
                    <a:cubicBezTo>
                      <a:pt x="0" y="148"/>
                      <a:pt x="105" y="157"/>
                      <a:pt x="297" y="170"/>
                    </a:cubicBezTo>
                    <a:cubicBezTo>
                      <a:pt x="494" y="178"/>
                      <a:pt x="783" y="187"/>
                      <a:pt x="1154" y="196"/>
                    </a:cubicBezTo>
                    <a:cubicBezTo>
                      <a:pt x="1892" y="218"/>
                      <a:pt x="2967" y="230"/>
                      <a:pt x="4292" y="248"/>
                    </a:cubicBezTo>
                    <a:cubicBezTo>
                      <a:pt x="5616" y="266"/>
                      <a:pt x="7197" y="257"/>
                      <a:pt x="8942" y="297"/>
                    </a:cubicBezTo>
                    <a:cubicBezTo>
                      <a:pt x="9807" y="309"/>
                      <a:pt x="10707" y="480"/>
                      <a:pt x="11602" y="751"/>
                    </a:cubicBezTo>
                    <a:cubicBezTo>
                      <a:pt x="12503" y="1022"/>
                      <a:pt x="13385" y="1450"/>
                      <a:pt x="14212" y="2009"/>
                    </a:cubicBezTo>
                    <a:cubicBezTo>
                      <a:pt x="15033" y="2569"/>
                      <a:pt x="15763" y="3220"/>
                      <a:pt x="16362" y="3945"/>
                    </a:cubicBezTo>
                    <a:cubicBezTo>
                      <a:pt x="16957" y="4675"/>
                      <a:pt x="17433" y="5454"/>
                      <a:pt x="17796" y="6240"/>
                    </a:cubicBezTo>
                    <a:cubicBezTo>
                      <a:pt x="17883" y="6436"/>
                      <a:pt x="17953" y="6638"/>
                      <a:pt x="18032" y="6830"/>
                    </a:cubicBezTo>
                    <a:cubicBezTo>
                      <a:pt x="18071" y="6930"/>
                      <a:pt x="18110" y="7027"/>
                      <a:pt x="18145" y="7122"/>
                    </a:cubicBezTo>
                    <a:cubicBezTo>
                      <a:pt x="18176" y="7223"/>
                      <a:pt x="18206" y="7324"/>
                      <a:pt x="18232" y="7420"/>
                    </a:cubicBezTo>
                    <a:cubicBezTo>
                      <a:pt x="18289" y="7616"/>
                      <a:pt x="18346" y="7808"/>
                      <a:pt x="18403" y="8001"/>
                    </a:cubicBezTo>
                    <a:cubicBezTo>
                      <a:pt x="18442" y="8197"/>
                      <a:pt x="18482" y="8390"/>
                      <a:pt x="18516" y="8578"/>
                    </a:cubicBezTo>
                    <a:cubicBezTo>
                      <a:pt x="18661" y="9334"/>
                      <a:pt x="18748" y="10059"/>
                      <a:pt x="18857" y="10715"/>
                    </a:cubicBezTo>
                    <a:cubicBezTo>
                      <a:pt x="19059" y="12021"/>
                      <a:pt x="19224" y="13084"/>
                      <a:pt x="19347" y="13813"/>
                    </a:cubicBezTo>
                    <a:cubicBezTo>
                      <a:pt x="19408" y="14180"/>
                      <a:pt x="19460" y="14464"/>
                      <a:pt x="19495" y="14657"/>
                    </a:cubicBezTo>
                    <a:cubicBezTo>
                      <a:pt x="19535" y="14845"/>
                      <a:pt x="19557" y="14946"/>
                      <a:pt x="19569" y="14946"/>
                    </a:cubicBezTo>
                    <a:cubicBezTo>
                      <a:pt x="19579" y="14946"/>
                      <a:pt x="19574" y="14841"/>
                      <a:pt x="19557" y="14648"/>
                    </a:cubicBezTo>
                    <a:cubicBezTo>
                      <a:pt x="19539" y="14452"/>
                      <a:pt x="19509" y="14163"/>
                      <a:pt x="19465" y="13796"/>
                    </a:cubicBezTo>
                    <a:cubicBezTo>
                      <a:pt x="19382" y="13062"/>
                      <a:pt x="19246" y="11995"/>
                      <a:pt x="19075" y="10684"/>
                    </a:cubicBezTo>
                    <a:cubicBezTo>
                      <a:pt x="18980" y="10024"/>
                      <a:pt x="18910" y="9308"/>
                      <a:pt x="18770" y="8530"/>
                    </a:cubicBezTo>
                    <a:cubicBezTo>
                      <a:pt x="18735" y="8338"/>
                      <a:pt x="18700" y="8141"/>
                      <a:pt x="18665" y="7939"/>
                    </a:cubicBezTo>
                    <a:cubicBezTo>
                      <a:pt x="18609" y="7743"/>
                      <a:pt x="18551" y="7542"/>
                      <a:pt x="18494" y="7342"/>
                    </a:cubicBezTo>
                    <a:cubicBezTo>
                      <a:pt x="18468" y="7241"/>
                      <a:pt x="18438" y="7136"/>
                      <a:pt x="18411" y="7035"/>
                    </a:cubicBezTo>
                    <a:cubicBezTo>
                      <a:pt x="18373" y="6935"/>
                      <a:pt x="18333" y="6834"/>
                      <a:pt x="18294" y="6733"/>
                    </a:cubicBezTo>
                    <a:cubicBezTo>
                      <a:pt x="18215" y="6533"/>
                      <a:pt x="18145" y="6323"/>
                      <a:pt x="18058" y="6122"/>
                    </a:cubicBezTo>
                    <a:cubicBezTo>
                      <a:pt x="17691" y="5309"/>
                      <a:pt x="17205" y="4510"/>
                      <a:pt x="16598" y="3753"/>
                    </a:cubicBezTo>
                    <a:cubicBezTo>
                      <a:pt x="15987" y="3001"/>
                      <a:pt x="15235" y="2324"/>
                      <a:pt x="14387" y="1751"/>
                    </a:cubicBezTo>
                    <a:cubicBezTo>
                      <a:pt x="13534" y="1174"/>
                      <a:pt x="12621" y="734"/>
                      <a:pt x="11695" y="462"/>
                    </a:cubicBezTo>
                    <a:cubicBezTo>
                      <a:pt x="10769" y="183"/>
                      <a:pt x="9841" y="12"/>
                      <a:pt x="8950" y="8"/>
                    </a:cubicBezTo>
                    <a:cubicBezTo>
                      <a:pt x="8532" y="3"/>
                      <a:pt x="8125" y="1"/>
                      <a:pt x="77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3582;p46">
              <a:extLst>
                <a:ext uri="{FF2B5EF4-FFF2-40B4-BE49-F238E27FC236}">
                  <a16:creationId xmlns:a16="http://schemas.microsoft.com/office/drawing/2014/main" id="{44167B54-32A0-4068-BCD8-FACFF6FA36ED}"/>
                </a:ext>
              </a:extLst>
            </p:cNvPr>
            <p:cNvGrpSpPr/>
            <p:nvPr/>
          </p:nvGrpSpPr>
          <p:grpSpPr>
            <a:xfrm>
              <a:off x="428010" y="4078498"/>
              <a:ext cx="147613" cy="188301"/>
              <a:chOff x="428010" y="4078498"/>
              <a:chExt cx="147613" cy="188301"/>
            </a:xfrm>
          </p:grpSpPr>
          <p:sp>
            <p:nvSpPr>
              <p:cNvPr id="152" name="Google Shape;3583;p46">
                <a:extLst>
                  <a:ext uri="{FF2B5EF4-FFF2-40B4-BE49-F238E27FC236}">
                    <a16:creationId xmlns:a16="http://schemas.microsoft.com/office/drawing/2014/main" id="{A19D03AF-7922-4553-817B-EB3EDD0CBDB0}"/>
                  </a:ext>
                </a:extLst>
              </p:cNvPr>
              <p:cNvSpPr/>
              <p:nvPr/>
            </p:nvSpPr>
            <p:spPr>
              <a:xfrm>
                <a:off x="447298" y="4119200"/>
                <a:ext cx="41736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2339" extrusionOk="0">
                    <a:moveTo>
                      <a:pt x="481" y="0"/>
                    </a:moveTo>
                    <a:cubicBezTo>
                      <a:pt x="481" y="0"/>
                      <a:pt x="0" y="1354"/>
                      <a:pt x="926" y="2338"/>
                    </a:cubicBezTo>
                    <a:lnTo>
                      <a:pt x="2867" y="2338"/>
                    </a:lnTo>
                    <a:cubicBezTo>
                      <a:pt x="2867" y="2338"/>
                      <a:pt x="2687" y="144"/>
                      <a:pt x="48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3584;p46">
                <a:extLst>
                  <a:ext uri="{FF2B5EF4-FFF2-40B4-BE49-F238E27FC236}">
                    <a16:creationId xmlns:a16="http://schemas.microsoft.com/office/drawing/2014/main" id="{EC7F9DD0-6272-4BD0-BDA3-A88E10446A0C}"/>
                  </a:ext>
                </a:extLst>
              </p:cNvPr>
              <p:cNvSpPr/>
              <p:nvPr/>
            </p:nvSpPr>
            <p:spPr>
              <a:xfrm>
                <a:off x="452510" y="4119200"/>
                <a:ext cx="36525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339" extrusionOk="0">
                    <a:moveTo>
                      <a:pt x="123" y="0"/>
                    </a:moveTo>
                    <a:cubicBezTo>
                      <a:pt x="123" y="0"/>
                      <a:pt x="0" y="349"/>
                      <a:pt x="0" y="826"/>
                    </a:cubicBezTo>
                    <a:cubicBezTo>
                      <a:pt x="0" y="1285"/>
                      <a:pt x="114" y="1858"/>
                      <a:pt x="568" y="2338"/>
                    </a:cubicBezTo>
                    <a:lnTo>
                      <a:pt x="2509" y="2338"/>
                    </a:lnTo>
                    <a:cubicBezTo>
                      <a:pt x="2509" y="2338"/>
                      <a:pt x="2329" y="144"/>
                      <a:pt x="123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3585;p46">
                <a:extLst>
                  <a:ext uri="{FF2B5EF4-FFF2-40B4-BE49-F238E27FC236}">
                    <a16:creationId xmlns:a16="http://schemas.microsoft.com/office/drawing/2014/main" id="{C0EE79D8-E13E-48EF-8527-4895ECEECEC3}"/>
                  </a:ext>
                </a:extLst>
              </p:cNvPr>
              <p:cNvSpPr/>
              <p:nvPr/>
            </p:nvSpPr>
            <p:spPr>
              <a:xfrm>
                <a:off x="477258" y="4078498"/>
                <a:ext cx="50078" cy="7475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135" extrusionOk="0">
                    <a:moveTo>
                      <a:pt x="1708" y="1"/>
                    </a:moveTo>
                    <a:cubicBezTo>
                      <a:pt x="1577" y="1"/>
                      <a:pt x="0" y="2541"/>
                      <a:pt x="910" y="5134"/>
                    </a:cubicBezTo>
                    <a:lnTo>
                      <a:pt x="2727" y="5134"/>
                    </a:lnTo>
                    <a:cubicBezTo>
                      <a:pt x="2727" y="5134"/>
                      <a:pt x="3439" y="2062"/>
                      <a:pt x="1714" y="3"/>
                    </a:cubicBezTo>
                    <a:cubicBezTo>
                      <a:pt x="1713" y="1"/>
                      <a:pt x="1711" y="1"/>
                      <a:pt x="1708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3586;p46">
                <a:extLst>
                  <a:ext uri="{FF2B5EF4-FFF2-40B4-BE49-F238E27FC236}">
                    <a16:creationId xmlns:a16="http://schemas.microsoft.com/office/drawing/2014/main" id="{836DC9F7-FEE3-4D27-B942-7D129BD982D8}"/>
                  </a:ext>
                </a:extLst>
              </p:cNvPr>
              <p:cNvSpPr/>
              <p:nvPr/>
            </p:nvSpPr>
            <p:spPr>
              <a:xfrm>
                <a:off x="516956" y="4119200"/>
                <a:ext cx="38053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339" extrusionOk="0">
                    <a:moveTo>
                      <a:pt x="2212" y="0"/>
                    </a:moveTo>
                    <a:cubicBezTo>
                      <a:pt x="2212" y="0"/>
                      <a:pt x="135" y="96"/>
                      <a:pt x="0" y="2338"/>
                    </a:cubicBezTo>
                    <a:lnTo>
                      <a:pt x="1823" y="2338"/>
                    </a:lnTo>
                    <a:cubicBezTo>
                      <a:pt x="1823" y="2338"/>
                      <a:pt x="2614" y="1219"/>
                      <a:pt x="2212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3587;p46">
                <a:extLst>
                  <a:ext uri="{FF2B5EF4-FFF2-40B4-BE49-F238E27FC236}">
                    <a16:creationId xmlns:a16="http://schemas.microsoft.com/office/drawing/2014/main" id="{588F6842-05C8-45B4-9013-66CB39933DB8}"/>
                  </a:ext>
                </a:extLst>
              </p:cNvPr>
              <p:cNvSpPr/>
              <p:nvPr/>
            </p:nvSpPr>
            <p:spPr>
              <a:xfrm>
                <a:off x="428010" y="4151707"/>
                <a:ext cx="147613" cy="115092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7906" extrusionOk="0">
                    <a:moveTo>
                      <a:pt x="2103" y="0"/>
                    </a:moveTo>
                    <a:cubicBezTo>
                      <a:pt x="2103" y="0"/>
                      <a:pt x="1" y="1364"/>
                      <a:pt x="468" y="4051"/>
                    </a:cubicBezTo>
                    <a:cubicBezTo>
                      <a:pt x="936" y="6735"/>
                      <a:pt x="3776" y="7905"/>
                      <a:pt x="3776" y="7905"/>
                    </a:cubicBezTo>
                    <a:lnTo>
                      <a:pt x="6932" y="7905"/>
                    </a:lnTo>
                    <a:cubicBezTo>
                      <a:pt x="6932" y="7905"/>
                      <a:pt x="10140" y="6495"/>
                      <a:pt x="10061" y="3575"/>
                    </a:cubicBezTo>
                    <a:cubicBezTo>
                      <a:pt x="9982" y="656"/>
                      <a:pt x="8073" y="44"/>
                      <a:pt x="8073" y="44"/>
                    </a:cubicBezTo>
                    <a:lnTo>
                      <a:pt x="2103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3588;p46">
                <a:extLst>
                  <a:ext uri="{FF2B5EF4-FFF2-40B4-BE49-F238E27FC236}">
                    <a16:creationId xmlns:a16="http://schemas.microsoft.com/office/drawing/2014/main" id="{0B17C014-E4CB-4724-9201-43232FA6E83A}"/>
                  </a:ext>
                </a:extLst>
              </p:cNvPr>
              <p:cNvSpPr/>
              <p:nvPr/>
            </p:nvSpPr>
            <p:spPr>
              <a:xfrm>
                <a:off x="433745" y="4188232"/>
                <a:ext cx="140611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659" h="1395" extrusionOk="0">
                    <a:moveTo>
                      <a:pt x="8452" y="0"/>
                    </a:moveTo>
                    <a:cubicBezTo>
                      <a:pt x="8413" y="0"/>
                      <a:pt x="8374" y="1"/>
                      <a:pt x="8334" y="4"/>
                    </a:cubicBezTo>
                    <a:cubicBezTo>
                      <a:pt x="7818" y="35"/>
                      <a:pt x="7277" y="323"/>
                      <a:pt x="6730" y="660"/>
                    </a:cubicBezTo>
                    <a:cubicBezTo>
                      <a:pt x="6450" y="821"/>
                      <a:pt x="6158" y="996"/>
                      <a:pt x="5835" y="1110"/>
                    </a:cubicBezTo>
                    <a:cubicBezTo>
                      <a:pt x="5609" y="1191"/>
                      <a:pt x="5369" y="1238"/>
                      <a:pt x="5123" y="1238"/>
                    </a:cubicBezTo>
                    <a:cubicBezTo>
                      <a:pt x="5016" y="1238"/>
                      <a:pt x="4907" y="1229"/>
                      <a:pt x="4798" y="1210"/>
                    </a:cubicBezTo>
                    <a:cubicBezTo>
                      <a:pt x="4078" y="1092"/>
                      <a:pt x="3471" y="690"/>
                      <a:pt x="2880" y="414"/>
                    </a:cubicBezTo>
                    <a:cubicBezTo>
                      <a:pt x="2402" y="181"/>
                      <a:pt x="1909" y="24"/>
                      <a:pt x="1468" y="24"/>
                    </a:cubicBezTo>
                    <a:cubicBezTo>
                      <a:pt x="1372" y="24"/>
                      <a:pt x="1279" y="32"/>
                      <a:pt x="1189" y="47"/>
                    </a:cubicBezTo>
                    <a:cubicBezTo>
                      <a:pt x="686" y="126"/>
                      <a:pt x="332" y="388"/>
                      <a:pt x="171" y="616"/>
                    </a:cubicBezTo>
                    <a:cubicBezTo>
                      <a:pt x="88" y="729"/>
                      <a:pt x="48" y="834"/>
                      <a:pt x="26" y="904"/>
                    </a:cubicBezTo>
                    <a:cubicBezTo>
                      <a:pt x="9" y="974"/>
                      <a:pt x="0" y="1013"/>
                      <a:pt x="4" y="1013"/>
                    </a:cubicBezTo>
                    <a:cubicBezTo>
                      <a:pt x="5" y="1013"/>
                      <a:pt x="5" y="1014"/>
                      <a:pt x="6" y="1014"/>
                    </a:cubicBezTo>
                    <a:cubicBezTo>
                      <a:pt x="24" y="1014"/>
                      <a:pt x="53" y="854"/>
                      <a:pt x="219" y="655"/>
                    </a:cubicBezTo>
                    <a:cubicBezTo>
                      <a:pt x="389" y="450"/>
                      <a:pt x="726" y="218"/>
                      <a:pt x="1202" y="157"/>
                    </a:cubicBezTo>
                    <a:cubicBezTo>
                      <a:pt x="1274" y="147"/>
                      <a:pt x="1349" y="141"/>
                      <a:pt x="1425" y="141"/>
                    </a:cubicBezTo>
                    <a:cubicBezTo>
                      <a:pt x="1851" y="141"/>
                      <a:pt x="2334" y="301"/>
                      <a:pt x="2819" y="545"/>
                    </a:cubicBezTo>
                    <a:cubicBezTo>
                      <a:pt x="3392" y="821"/>
                      <a:pt x="4008" y="1237"/>
                      <a:pt x="4776" y="1363"/>
                    </a:cubicBezTo>
                    <a:cubicBezTo>
                      <a:pt x="4891" y="1384"/>
                      <a:pt x="5008" y="1394"/>
                      <a:pt x="5123" y="1394"/>
                    </a:cubicBezTo>
                    <a:cubicBezTo>
                      <a:pt x="5390" y="1394"/>
                      <a:pt x="5652" y="1342"/>
                      <a:pt x="5887" y="1253"/>
                    </a:cubicBezTo>
                    <a:cubicBezTo>
                      <a:pt x="6228" y="1127"/>
                      <a:pt x="6525" y="948"/>
                      <a:pt x="6801" y="781"/>
                    </a:cubicBezTo>
                    <a:cubicBezTo>
                      <a:pt x="7346" y="440"/>
                      <a:pt x="7862" y="157"/>
                      <a:pt x="8342" y="113"/>
                    </a:cubicBezTo>
                    <a:cubicBezTo>
                      <a:pt x="8397" y="108"/>
                      <a:pt x="8450" y="105"/>
                      <a:pt x="8502" y="105"/>
                    </a:cubicBezTo>
                    <a:cubicBezTo>
                      <a:pt x="8904" y="105"/>
                      <a:pt x="9222" y="260"/>
                      <a:pt x="9396" y="414"/>
                    </a:cubicBezTo>
                    <a:cubicBezTo>
                      <a:pt x="9592" y="589"/>
                      <a:pt x="9638" y="739"/>
                      <a:pt x="9652" y="739"/>
                    </a:cubicBezTo>
                    <a:cubicBezTo>
                      <a:pt x="9653" y="739"/>
                      <a:pt x="9653" y="739"/>
                      <a:pt x="9653" y="738"/>
                    </a:cubicBezTo>
                    <a:cubicBezTo>
                      <a:pt x="9659" y="738"/>
                      <a:pt x="9649" y="698"/>
                      <a:pt x="9623" y="633"/>
                    </a:cubicBezTo>
                    <a:cubicBezTo>
                      <a:pt x="9593" y="567"/>
                      <a:pt x="9536" y="467"/>
                      <a:pt x="9435" y="371"/>
                    </a:cubicBezTo>
                    <a:cubicBezTo>
                      <a:pt x="9255" y="186"/>
                      <a:pt x="8906" y="0"/>
                      <a:pt x="84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3589;p46">
                <a:extLst>
                  <a:ext uri="{FF2B5EF4-FFF2-40B4-BE49-F238E27FC236}">
                    <a16:creationId xmlns:a16="http://schemas.microsoft.com/office/drawing/2014/main" id="{24AF13C1-73D1-4513-91A2-A9F1785EE6AE}"/>
                  </a:ext>
                </a:extLst>
              </p:cNvPr>
              <p:cNvSpPr/>
              <p:nvPr/>
            </p:nvSpPr>
            <p:spPr>
              <a:xfrm>
                <a:off x="435900" y="4198466"/>
                <a:ext cx="139082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554" h="1395" extrusionOk="0">
                    <a:moveTo>
                      <a:pt x="8358" y="1"/>
                    </a:moveTo>
                    <a:cubicBezTo>
                      <a:pt x="8320" y="1"/>
                      <a:pt x="8282" y="2"/>
                      <a:pt x="8243" y="5"/>
                    </a:cubicBezTo>
                    <a:cubicBezTo>
                      <a:pt x="7736" y="35"/>
                      <a:pt x="7198" y="324"/>
                      <a:pt x="6657" y="660"/>
                    </a:cubicBezTo>
                    <a:cubicBezTo>
                      <a:pt x="6381" y="822"/>
                      <a:pt x="6093" y="992"/>
                      <a:pt x="5774" y="1110"/>
                    </a:cubicBezTo>
                    <a:cubicBezTo>
                      <a:pt x="5552" y="1192"/>
                      <a:pt x="5312" y="1238"/>
                      <a:pt x="5068" y="1238"/>
                    </a:cubicBezTo>
                    <a:cubicBezTo>
                      <a:pt x="4962" y="1238"/>
                      <a:pt x="4854" y="1230"/>
                      <a:pt x="4747" y="1211"/>
                    </a:cubicBezTo>
                    <a:cubicBezTo>
                      <a:pt x="4031" y="1093"/>
                      <a:pt x="3432" y="691"/>
                      <a:pt x="2851" y="415"/>
                    </a:cubicBezTo>
                    <a:cubicBezTo>
                      <a:pt x="2379" y="182"/>
                      <a:pt x="1892" y="24"/>
                      <a:pt x="1455" y="24"/>
                    </a:cubicBezTo>
                    <a:cubicBezTo>
                      <a:pt x="1358" y="24"/>
                      <a:pt x="1264" y="31"/>
                      <a:pt x="1172" y="48"/>
                    </a:cubicBezTo>
                    <a:cubicBezTo>
                      <a:pt x="674" y="127"/>
                      <a:pt x="328" y="393"/>
                      <a:pt x="171" y="621"/>
                    </a:cubicBezTo>
                    <a:cubicBezTo>
                      <a:pt x="88" y="734"/>
                      <a:pt x="49" y="835"/>
                      <a:pt x="27" y="905"/>
                    </a:cubicBezTo>
                    <a:cubicBezTo>
                      <a:pt x="9" y="975"/>
                      <a:pt x="1" y="1014"/>
                      <a:pt x="5" y="1014"/>
                    </a:cubicBezTo>
                    <a:cubicBezTo>
                      <a:pt x="6" y="1014"/>
                      <a:pt x="6" y="1014"/>
                      <a:pt x="7" y="1014"/>
                    </a:cubicBezTo>
                    <a:cubicBezTo>
                      <a:pt x="24" y="1014"/>
                      <a:pt x="49" y="860"/>
                      <a:pt x="219" y="660"/>
                    </a:cubicBezTo>
                    <a:cubicBezTo>
                      <a:pt x="381" y="455"/>
                      <a:pt x="717" y="219"/>
                      <a:pt x="1189" y="157"/>
                    </a:cubicBezTo>
                    <a:cubicBezTo>
                      <a:pt x="1260" y="147"/>
                      <a:pt x="1332" y="142"/>
                      <a:pt x="1407" y="142"/>
                    </a:cubicBezTo>
                    <a:cubicBezTo>
                      <a:pt x="1827" y="142"/>
                      <a:pt x="2306" y="301"/>
                      <a:pt x="2785" y="546"/>
                    </a:cubicBezTo>
                    <a:cubicBezTo>
                      <a:pt x="3353" y="822"/>
                      <a:pt x="3960" y="1237"/>
                      <a:pt x="4721" y="1363"/>
                    </a:cubicBezTo>
                    <a:cubicBezTo>
                      <a:pt x="4836" y="1385"/>
                      <a:pt x="4953" y="1395"/>
                      <a:pt x="5068" y="1395"/>
                    </a:cubicBezTo>
                    <a:cubicBezTo>
                      <a:pt x="5333" y="1395"/>
                      <a:pt x="5592" y="1342"/>
                      <a:pt x="5826" y="1254"/>
                    </a:cubicBezTo>
                    <a:cubicBezTo>
                      <a:pt x="6163" y="1127"/>
                      <a:pt x="6455" y="949"/>
                      <a:pt x="6731" y="782"/>
                    </a:cubicBezTo>
                    <a:cubicBezTo>
                      <a:pt x="7268" y="441"/>
                      <a:pt x="7780" y="157"/>
                      <a:pt x="8252" y="114"/>
                    </a:cubicBezTo>
                    <a:cubicBezTo>
                      <a:pt x="8305" y="109"/>
                      <a:pt x="8357" y="106"/>
                      <a:pt x="8408" y="106"/>
                    </a:cubicBezTo>
                    <a:cubicBezTo>
                      <a:pt x="8806" y="106"/>
                      <a:pt x="9122" y="264"/>
                      <a:pt x="9296" y="415"/>
                    </a:cubicBezTo>
                    <a:cubicBezTo>
                      <a:pt x="9488" y="590"/>
                      <a:pt x="9534" y="739"/>
                      <a:pt x="9548" y="739"/>
                    </a:cubicBezTo>
                    <a:cubicBezTo>
                      <a:pt x="9549" y="739"/>
                      <a:pt x="9549" y="739"/>
                      <a:pt x="9550" y="739"/>
                    </a:cubicBezTo>
                    <a:cubicBezTo>
                      <a:pt x="9554" y="739"/>
                      <a:pt x="9545" y="699"/>
                      <a:pt x="9519" y="634"/>
                    </a:cubicBezTo>
                    <a:cubicBezTo>
                      <a:pt x="9489" y="568"/>
                      <a:pt x="9436" y="472"/>
                      <a:pt x="9336" y="372"/>
                    </a:cubicBezTo>
                    <a:cubicBezTo>
                      <a:pt x="9158" y="190"/>
                      <a:pt x="8810" y="1"/>
                      <a:pt x="83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3590;p46">
                <a:extLst>
                  <a:ext uri="{FF2B5EF4-FFF2-40B4-BE49-F238E27FC236}">
                    <a16:creationId xmlns:a16="http://schemas.microsoft.com/office/drawing/2014/main" id="{43C07059-2025-452D-8E24-15D6E8FC509D}"/>
                  </a:ext>
                </a:extLst>
              </p:cNvPr>
              <p:cNvSpPr/>
              <p:nvPr/>
            </p:nvSpPr>
            <p:spPr>
              <a:xfrm>
                <a:off x="452204" y="4208103"/>
                <a:ext cx="7948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484" extrusionOk="0">
                    <a:moveTo>
                      <a:pt x="253" y="59"/>
                    </a:moveTo>
                    <a:lnTo>
                      <a:pt x="253" y="59"/>
                    </a:lnTo>
                    <a:cubicBezTo>
                      <a:pt x="253" y="59"/>
                      <a:pt x="253" y="59"/>
                      <a:pt x="253" y="59"/>
                    </a:cubicBezTo>
                    <a:cubicBezTo>
                      <a:pt x="257" y="81"/>
                      <a:pt x="323" y="85"/>
                      <a:pt x="367" y="156"/>
                    </a:cubicBezTo>
                    <a:cubicBezTo>
                      <a:pt x="388" y="186"/>
                      <a:pt x="393" y="225"/>
                      <a:pt x="376" y="261"/>
                    </a:cubicBezTo>
                    <a:cubicBezTo>
                      <a:pt x="359" y="297"/>
                      <a:pt x="311" y="330"/>
                      <a:pt x="273" y="330"/>
                    </a:cubicBezTo>
                    <a:cubicBezTo>
                      <a:pt x="271" y="330"/>
                      <a:pt x="269" y="330"/>
                      <a:pt x="266" y="330"/>
                    </a:cubicBezTo>
                    <a:cubicBezTo>
                      <a:pt x="227" y="326"/>
                      <a:pt x="178" y="287"/>
                      <a:pt x="166" y="247"/>
                    </a:cubicBezTo>
                    <a:cubicBezTo>
                      <a:pt x="148" y="208"/>
                      <a:pt x="157" y="164"/>
                      <a:pt x="178" y="134"/>
                    </a:cubicBezTo>
                    <a:cubicBezTo>
                      <a:pt x="201" y="96"/>
                      <a:pt x="229" y="74"/>
                      <a:pt x="253" y="59"/>
                    </a:cubicBezTo>
                    <a:close/>
                    <a:moveTo>
                      <a:pt x="234" y="1"/>
                    </a:moveTo>
                    <a:cubicBezTo>
                      <a:pt x="198" y="1"/>
                      <a:pt x="149" y="14"/>
                      <a:pt x="95" y="59"/>
                    </a:cubicBezTo>
                    <a:cubicBezTo>
                      <a:pt x="47" y="98"/>
                      <a:pt x="0" y="190"/>
                      <a:pt x="26" y="287"/>
                    </a:cubicBezTo>
                    <a:cubicBezTo>
                      <a:pt x="52" y="382"/>
                      <a:pt x="131" y="475"/>
                      <a:pt x="257" y="483"/>
                    </a:cubicBezTo>
                    <a:cubicBezTo>
                      <a:pt x="263" y="483"/>
                      <a:pt x="268" y="484"/>
                      <a:pt x="274" y="484"/>
                    </a:cubicBezTo>
                    <a:cubicBezTo>
                      <a:pt x="389" y="484"/>
                      <a:pt x="478" y="404"/>
                      <a:pt x="507" y="317"/>
                    </a:cubicBezTo>
                    <a:cubicBezTo>
                      <a:pt x="545" y="221"/>
                      <a:pt x="498" y="120"/>
                      <a:pt x="446" y="77"/>
                    </a:cubicBezTo>
                    <a:cubicBezTo>
                      <a:pt x="399" y="38"/>
                      <a:pt x="355" y="26"/>
                      <a:pt x="321" y="26"/>
                    </a:cubicBezTo>
                    <a:cubicBezTo>
                      <a:pt x="310" y="26"/>
                      <a:pt x="300" y="27"/>
                      <a:pt x="292" y="29"/>
                    </a:cubicBezTo>
                    <a:lnTo>
                      <a:pt x="292" y="29"/>
                    </a:lnTo>
                    <a:cubicBezTo>
                      <a:pt x="292" y="28"/>
                      <a:pt x="293" y="26"/>
                      <a:pt x="293" y="25"/>
                    </a:cubicBezTo>
                    <a:cubicBezTo>
                      <a:pt x="295" y="16"/>
                      <a:pt x="272" y="1"/>
                      <a:pt x="2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3591;p46">
                <a:extLst>
                  <a:ext uri="{FF2B5EF4-FFF2-40B4-BE49-F238E27FC236}">
                    <a16:creationId xmlns:a16="http://schemas.microsoft.com/office/drawing/2014/main" id="{F67198E1-F4CE-4BE3-B294-6BCB527D4BAC}"/>
                  </a:ext>
                </a:extLst>
              </p:cNvPr>
              <p:cNvSpPr/>
              <p:nvPr/>
            </p:nvSpPr>
            <p:spPr>
              <a:xfrm>
                <a:off x="504174" y="4191551"/>
                <a:ext cx="7963" cy="706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85" extrusionOk="0">
                    <a:moveTo>
                      <a:pt x="252" y="59"/>
                    </a:moveTo>
                    <a:lnTo>
                      <a:pt x="252" y="59"/>
                    </a:lnTo>
                    <a:cubicBezTo>
                      <a:pt x="253" y="60"/>
                      <a:pt x="253" y="60"/>
                      <a:pt x="253" y="60"/>
                    </a:cubicBezTo>
                    <a:cubicBezTo>
                      <a:pt x="258" y="81"/>
                      <a:pt x="323" y="87"/>
                      <a:pt x="367" y="152"/>
                    </a:cubicBezTo>
                    <a:cubicBezTo>
                      <a:pt x="389" y="186"/>
                      <a:pt x="398" y="226"/>
                      <a:pt x="376" y="261"/>
                    </a:cubicBezTo>
                    <a:cubicBezTo>
                      <a:pt x="359" y="298"/>
                      <a:pt x="316" y="327"/>
                      <a:pt x="275" y="327"/>
                    </a:cubicBezTo>
                    <a:cubicBezTo>
                      <a:pt x="272" y="327"/>
                      <a:pt x="269" y="327"/>
                      <a:pt x="267" y="327"/>
                    </a:cubicBezTo>
                    <a:cubicBezTo>
                      <a:pt x="227" y="327"/>
                      <a:pt x="184" y="287"/>
                      <a:pt x="166" y="248"/>
                    </a:cubicBezTo>
                    <a:cubicBezTo>
                      <a:pt x="148" y="208"/>
                      <a:pt x="158" y="165"/>
                      <a:pt x="180" y="130"/>
                    </a:cubicBezTo>
                    <a:cubicBezTo>
                      <a:pt x="201" y="95"/>
                      <a:pt x="230" y="74"/>
                      <a:pt x="252" y="59"/>
                    </a:cubicBezTo>
                    <a:close/>
                    <a:moveTo>
                      <a:pt x="233" y="1"/>
                    </a:moveTo>
                    <a:cubicBezTo>
                      <a:pt x="198" y="1"/>
                      <a:pt x="151" y="14"/>
                      <a:pt x="101" y="55"/>
                    </a:cubicBezTo>
                    <a:cubicBezTo>
                      <a:pt x="49" y="99"/>
                      <a:pt x="0" y="191"/>
                      <a:pt x="31" y="287"/>
                    </a:cubicBezTo>
                    <a:cubicBezTo>
                      <a:pt x="53" y="379"/>
                      <a:pt x="136" y="470"/>
                      <a:pt x="258" y="484"/>
                    </a:cubicBezTo>
                    <a:cubicBezTo>
                      <a:pt x="261" y="484"/>
                      <a:pt x="264" y="484"/>
                      <a:pt x="267" y="484"/>
                    </a:cubicBezTo>
                    <a:cubicBezTo>
                      <a:pt x="389" y="484"/>
                      <a:pt x="477" y="403"/>
                      <a:pt x="507" y="317"/>
                    </a:cubicBezTo>
                    <a:cubicBezTo>
                      <a:pt x="547" y="218"/>
                      <a:pt x="498" y="117"/>
                      <a:pt x="450" y="77"/>
                    </a:cubicBezTo>
                    <a:cubicBezTo>
                      <a:pt x="403" y="39"/>
                      <a:pt x="358" y="27"/>
                      <a:pt x="323" y="27"/>
                    </a:cubicBezTo>
                    <a:cubicBezTo>
                      <a:pt x="311" y="27"/>
                      <a:pt x="301" y="28"/>
                      <a:pt x="291" y="30"/>
                    </a:cubicBezTo>
                    <a:lnTo>
                      <a:pt x="291" y="30"/>
                    </a:lnTo>
                    <a:cubicBezTo>
                      <a:pt x="292" y="28"/>
                      <a:pt x="293" y="27"/>
                      <a:pt x="293" y="25"/>
                    </a:cubicBezTo>
                    <a:cubicBezTo>
                      <a:pt x="295" y="16"/>
                      <a:pt x="271" y="1"/>
                      <a:pt x="2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3592;p46">
                <a:extLst>
                  <a:ext uri="{FF2B5EF4-FFF2-40B4-BE49-F238E27FC236}">
                    <a16:creationId xmlns:a16="http://schemas.microsoft.com/office/drawing/2014/main" id="{073D3D54-D767-47CC-9E9E-AAB590E1AFBA}"/>
                  </a:ext>
                </a:extLst>
              </p:cNvPr>
              <p:cNvSpPr/>
              <p:nvPr/>
            </p:nvSpPr>
            <p:spPr>
              <a:xfrm>
                <a:off x="554616" y="4208860"/>
                <a:ext cx="7905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84" extrusionOk="0">
                    <a:moveTo>
                      <a:pt x="249" y="60"/>
                    </a:moveTo>
                    <a:cubicBezTo>
                      <a:pt x="255" y="82"/>
                      <a:pt x="320" y="86"/>
                      <a:pt x="364" y="151"/>
                    </a:cubicBezTo>
                    <a:cubicBezTo>
                      <a:pt x="386" y="187"/>
                      <a:pt x="394" y="225"/>
                      <a:pt x="372" y="261"/>
                    </a:cubicBezTo>
                    <a:cubicBezTo>
                      <a:pt x="355" y="297"/>
                      <a:pt x="313" y="326"/>
                      <a:pt x="275" y="326"/>
                    </a:cubicBezTo>
                    <a:cubicBezTo>
                      <a:pt x="272" y="326"/>
                      <a:pt x="269" y="326"/>
                      <a:pt x="267" y="326"/>
                    </a:cubicBezTo>
                    <a:cubicBezTo>
                      <a:pt x="223" y="326"/>
                      <a:pt x="180" y="287"/>
                      <a:pt x="162" y="247"/>
                    </a:cubicBezTo>
                    <a:cubicBezTo>
                      <a:pt x="150" y="209"/>
                      <a:pt x="158" y="165"/>
                      <a:pt x="180" y="130"/>
                    </a:cubicBezTo>
                    <a:cubicBezTo>
                      <a:pt x="201" y="96"/>
                      <a:pt x="228" y="75"/>
                      <a:pt x="249" y="60"/>
                    </a:cubicBezTo>
                    <a:close/>
                    <a:moveTo>
                      <a:pt x="232" y="0"/>
                    </a:moveTo>
                    <a:cubicBezTo>
                      <a:pt x="197" y="0"/>
                      <a:pt x="149" y="13"/>
                      <a:pt x="97" y="56"/>
                    </a:cubicBezTo>
                    <a:cubicBezTo>
                      <a:pt x="49" y="99"/>
                      <a:pt x="1" y="191"/>
                      <a:pt x="27" y="287"/>
                    </a:cubicBezTo>
                    <a:cubicBezTo>
                      <a:pt x="49" y="379"/>
                      <a:pt x="132" y="471"/>
                      <a:pt x="254" y="483"/>
                    </a:cubicBezTo>
                    <a:cubicBezTo>
                      <a:pt x="258" y="484"/>
                      <a:pt x="261" y="484"/>
                      <a:pt x="264" y="484"/>
                    </a:cubicBezTo>
                    <a:cubicBezTo>
                      <a:pt x="385" y="484"/>
                      <a:pt x="473" y="407"/>
                      <a:pt x="507" y="318"/>
                    </a:cubicBezTo>
                    <a:cubicBezTo>
                      <a:pt x="543" y="217"/>
                      <a:pt x="499" y="116"/>
                      <a:pt x="446" y="78"/>
                    </a:cubicBezTo>
                    <a:cubicBezTo>
                      <a:pt x="399" y="39"/>
                      <a:pt x="354" y="26"/>
                      <a:pt x="319" y="26"/>
                    </a:cubicBezTo>
                    <a:cubicBezTo>
                      <a:pt x="307" y="26"/>
                      <a:pt x="297" y="27"/>
                      <a:pt x="288" y="30"/>
                    </a:cubicBezTo>
                    <a:lnTo>
                      <a:pt x="288" y="30"/>
                    </a:lnTo>
                    <a:cubicBezTo>
                      <a:pt x="289" y="28"/>
                      <a:pt x="289" y="27"/>
                      <a:pt x="289" y="25"/>
                    </a:cubicBezTo>
                    <a:cubicBezTo>
                      <a:pt x="293" y="16"/>
                      <a:pt x="271" y="0"/>
                      <a:pt x="2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" name="Google Shape;3593;p46">
              <a:extLst>
                <a:ext uri="{FF2B5EF4-FFF2-40B4-BE49-F238E27FC236}">
                  <a16:creationId xmlns:a16="http://schemas.microsoft.com/office/drawing/2014/main" id="{A06FEDCA-73C5-40E7-AB09-6AEA9E84F512}"/>
                </a:ext>
              </a:extLst>
            </p:cNvPr>
            <p:cNvGrpSpPr/>
            <p:nvPr/>
          </p:nvGrpSpPr>
          <p:grpSpPr>
            <a:xfrm>
              <a:off x="1877369" y="4077333"/>
              <a:ext cx="125151" cy="189466"/>
              <a:chOff x="1877369" y="4077333"/>
              <a:chExt cx="125151" cy="189466"/>
            </a:xfrm>
          </p:grpSpPr>
          <p:sp>
            <p:nvSpPr>
              <p:cNvPr id="148" name="Google Shape;3594;p46">
                <a:extLst>
                  <a:ext uri="{FF2B5EF4-FFF2-40B4-BE49-F238E27FC236}">
                    <a16:creationId xmlns:a16="http://schemas.microsoft.com/office/drawing/2014/main" id="{8C1EB57A-0648-4388-9D03-D050F5F1CE13}"/>
                  </a:ext>
                </a:extLst>
              </p:cNvPr>
              <p:cNvSpPr/>
              <p:nvPr/>
            </p:nvSpPr>
            <p:spPr>
              <a:xfrm>
                <a:off x="1884487" y="4111747"/>
                <a:ext cx="108614" cy="155052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10651" extrusionOk="0">
                    <a:moveTo>
                      <a:pt x="1" y="0"/>
                    </a:moveTo>
                    <a:lnTo>
                      <a:pt x="1028" y="10650"/>
                    </a:lnTo>
                    <a:lnTo>
                      <a:pt x="6215" y="10650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3595;p46">
                <a:extLst>
                  <a:ext uri="{FF2B5EF4-FFF2-40B4-BE49-F238E27FC236}">
                    <a16:creationId xmlns:a16="http://schemas.microsoft.com/office/drawing/2014/main" id="{52771A15-8711-4320-A1EC-327A4B1D01B7}"/>
                  </a:ext>
                </a:extLst>
              </p:cNvPr>
              <p:cNvSpPr/>
              <p:nvPr/>
            </p:nvSpPr>
            <p:spPr>
              <a:xfrm>
                <a:off x="1877369" y="4091716"/>
                <a:ext cx="125151" cy="20424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1403" extrusionOk="0">
                    <a:moveTo>
                      <a:pt x="490" y="0"/>
                    </a:moveTo>
                    <a:cubicBezTo>
                      <a:pt x="490" y="0"/>
                      <a:pt x="57" y="432"/>
                      <a:pt x="0" y="1403"/>
                    </a:cubicBezTo>
                    <a:lnTo>
                      <a:pt x="8435" y="1403"/>
                    </a:lnTo>
                    <a:cubicBezTo>
                      <a:pt x="8435" y="1403"/>
                      <a:pt x="8596" y="537"/>
                      <a:pt x="7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3596;p46">
                <a:extLst>
                  <a:ext uri="{FF2B5EF4-FFF2-40B4-BE49-F238E27FC236}">
                    <a16:creationId xmlns:a16="http://schemas.microsoft.com/office/drawing/2014/main" id="{84DCCE7B-1993-44F8-BCCC-C969A937CEC3}"/>
                  </a:ext>
                </a:extLst>
              </p:cNvPr>
              <p:cNvSpPr/>
              <p:nvPr/>
            </p:nvSpPr>
            <p:spPr>
              <a:xfrm>
                <a:off x="1894299" y="4077333"/>
                <a:ext cx="92688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116" extrusionOk="0">
                    <a:moveTo>
                      <a:pt x="5947" y="0"/>
                    </a:moveTo>
                    <a:lnTo>
                      <a:pt x="289" y="14"/>
                    </a:lnTo>
                    <a:lnTo>
                      <a:pt x="0" y="1067"/>
                    </a:lnTo>
                    <a:lnTo>
                      <a:pt x="6367" y="1115"/>
                    </a:lnTo>
                    <a:lnTo>
                      <a:pt x="59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3597;p46">
                <a:extLst>
                  <a:ext uri="{FF2B5EF4-FFF2-40B4-BE49-F238E27FC236}">
                    <a16:creationId xmlns:a16="http://schemas.microsoft.com/office/drawing/2014/main" id="{A606ECDE-84DB-4E04-BA01-5B706DB9CD9C}"/>
                  </a:ext>
                </a:extLst>
              </p:cNvPr>
              <p:cNvSpPr/>
              <p:nvPr/>
            </p:nvSpPr>
            <p:spPr>
              <a:xfrm>
                <a:off x="1882901" y="4150557"/>
                <a:ext cx="110200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5358" extrusionOk="0">
                    <a:moveTo>
                      <a:pt x="1" y="0"/>
                    </a:moveTo>
                    <a:cubicBezTo>
                      <a:pt x="1" y="97"/>
                      <a:pt x="621" y="5358"/>
                      <a:pt x="621" y="5358"/>
                    </a:cubicBezTo>
                    <a:lnTo>
                      <a:pt x="6962" y="5358"/>
                    </a:lnTo>
                    <a:lnTo>
                      <a:pt x="756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35"/>
          <p:cNvSpPr/>
          <p:nvPr/>
        </p:nvSpPr>
        <p:spPr>
          <a:xfrm>
            <a:off x="98" y="4048798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35"/>
          <p:cNvSpPr txBox="1">
            <a:spLocks noGrp="1"/>
          </p:cNvSpPr>
          <p:nvPr>
            <p:ph type="ctrTitle"/>
          </p:nvPr>
        </p:nvSpPr>
        <p:spPr>
          <a:xfrm>
            <a:off x="3646074" y="432132"/>
            <a:ext cx="530254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id-ID" sz="2400" dirty="0">
                <a:solidFill>
                  <a:srgbClr val="434343"/>
                </a:solidFill>
                <a:latin typeface="Staatliches" panose="020B0604020202020204" charset="0"/>
              </a:rPr>
              <a:t>Metode Pengembangan</a:t>
            </a:r>
            <a:r>
              <a:rPr lang="en-US" sz="2400" dirty="0">
                <a:solidFill>
                  <a:srgbClr val="434343"/>
                </a:solidFill>
                <a:latin typeface="Staatliches" panose="020B0604020202020204" charset="0"/>
              </a:rPr>
              <a:t> </a:t>
            </a:r>
            <a:r>
              <a:rPr lang="en-US" sz="2400" dirty="0" err="1">
                <a:solidFill>
                  <a:srgbClr val="434343"/>
                </a:solidFill>
                <a:latin typeface="Staatliches" panose="020B0604020202020204" charset="0"/>
              </a:rPr>
              <a:t>Perangkat</a:t>
            </a:r>
            <a:r>
              <a:rPr lang="en-US" sz="2400" dirty="0">
                <a:solidFill>
                  <a:srgbClr val="434343"/>
                </a:solidFill>
                <a:latin typeface="Staatliches" panose="020B0604020202020204" charset="0"/>
              </a:rPr>
              <a:t> </a:t>
            </a:r>
            <a:r>
              <a:rPr lang="en-US" sz="2400" dirty="0" err="1">
                <a:solidFill>
                  <a:srgbClr val="434343"/>
                </a:solidFill>
                <a:latin typeface="Staatliches" panose="020B0604020202020204" charset="0"/>
              </a:rPr>
              <a:t>Lunak</a:t>
            </a:r>
            <a:r>
              <a:rPr lang="en-US" sz="2400" dirty="0">
                <a:solidFill>
                  <a:srgbClr val="434343"/>
                </a:solidFill>
                <a:latin typeface="Staatliches" panose="020B0604020202020204" charset="0"/>
              </a:rPr>
              <a:t> </a:t>
            </a:r>
            <a:endParaRPr lang="en-ID" sz="2400" dirty="0">
              <a:solidFill>
                <a:srgbClr val="434343"/>
              </a:solidFill>
              <a:latin typeface="Staatliches" panose="020B060402020202020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B6FA72-3031-4B4A-B591-83E5E3932EB3}"/>
              </a:ext>
            </a:extLst>
          </p:cNvPr>
          <p:cNvGrpSpPr/>
          <p:nvPr/>
        </p:nvGrpSpPr>
        <p:grpSpPr>
          <a:xfrm>
            <a:off x="1095187" y="1276005"/>
            <a:ext cx="881700" cy="708983"/>
            <a:chOff x="657526" y="1143146"/>
            <a:chExt cx="940467" cy="885275"/>
          </a:xfrm>
        </p:grpSpPr>
        <p:sp>
          <p:nvSpPr>
            <p:cNvPr id="1148" name="Google Shape;1148;p35"/>
            <p:cNvSpPr/>
            <p:nvPr/>
          </p:nvSpPr>
          <p:spPr>
            <a:xfrm>
              <a:off x="657526" y="1200721"/>
              <a:ext cx="881700" cy="827700"/>
            </a:xfrm>
            <a:prstGeom prst="roundRect">
              <a:avLst>
                <a:gd name="adj" fmla="val 4313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716293" y="1143146"/>
              <a:ext cx="881700" cy="8277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5"/>
            <p:cNvSpPr txBox="1"/>
            <p:nvPr/>
          </p:nvSpPr>
          <p:spPr>
            <a:xfrm>
              <a:off x="725376" y="1200721"/>
              <a:ext cx="789338" cy="77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LANGKAH 01</a:t>
              </a:r>
              <a:endParaRPr dirty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61C86-B0CD-46C1-A299-51B73276765C}"/>
              </a:ext>
            </a:extLst>
          </p:cNvPr>
          <p:cNvGrpSpPr/>
          <p:nvPr/>
        </p:nvGrpSpPr>
        <p:grpSpPr>
          <a:xfrm>
            <a:off x="1898812" y="2063450"/>
            <a:ext cx="923253" cy="697800"/>
            <a:chOff x="1577669" y="2177161"/>
            <a:chExt cx="940467" cy="885275"/>
          </a:xfrm>
        </p:grpSpPr>
        <p:sp>
          <p:nvSpPr>
            <p:cNvPr id="1154" name="Google Shape;1154;p35"/>
            <p:cNvSpPr/>
            <p:nvPr/>
          </p:nvSpPr>
          <p:spPr>
            <a:xfrm>
              <a:off x="1577669" y="2234736"/>
              <a:ext cx="881700" cy="827700"/>
            </a:xfrm>
            <a:prstGeom prst="roundRect">
              <a:avLst>
                <a:gd name="adj" fmla="val 4313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1636436" y="2177161"/>
              <a:ext cx="881700" cy="8277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5"/>
            <p:cNvSpPr txBox="1"/>
            <p:nvPr/>
          </p:nvSpPr>
          <p:spPr>
            <a:xfrm>
              <a:off x="1636435" y="2234736"/>
              <a:ext cx="881699" cy="770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Langkah 02</a:t>
              </a:r>
              <a:endParaRPr dirty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</p:grpSp>
      <p:sp>
        <p:nvSpPr>
          <p:cNvPr id="77" name="Google Shape;1143;p35">
            <a:extLst>
              <a:ext uri="{FF2B5EF4-FFF2-40B4-BE49-F238E27FC236}">
                <a16:creationId xmlns:a16="http://schemas.microsoft.com/office/drawing/2014/main" id="{37B58A68-4962-49E9-AA60-C107D97D3092}"/>
              </a:ext>
            </a:extLst>
          </p:cNvPr>
          <p:cNvSpPr txBox="1"/>
          <p:nvPr/>
        </p:nvSpPr>
        <p:spPr>
          <a:xfrm>
            <a:off x="2065764" y="1404179"/>
            <a:ext cx="3278154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600" dirty="0">
                <a:solidFill>
                  <a:srgbClr val="434343"/>
                </a:solidFill>
                <a:latin typeface="Anaheim" panose="020B0604020202020204" charset="0"/>
                <a:ea typeface="Staatliches"/>
                <a:cs typeface="Staatliches"/>
                <a:sym typeface="Staatliches"/>
              </a:rPr>
              <a:t>Requirement (</a:t>
            </a:r>
            <a:r>
              <a:rPr lang="en-ID" sz="1600" dirty="0" err="1">
                <a:solidFill>
                  <a:srgbClr val="434343"/>
                </a:solidFill>
                <a:latin typeface="Anaheim" panose="020B0604020202020204" charset="0"/>
                <a:ea typeface="Staatliches"/>
                <a:cs typeface="Staatliches"/>
                <a:sym typeface="Staatliches"/>
              </a:rPr>
              <a:t>Analisis</a:t>
            </a:r>
            <a:r>
              <a:rPr lang="en-ID" sz="1600" dirty="0">
                <a:solidFill>
                  <a:srgbClr val="434343"/>
                </a:solidFill>
                <a:latin typeface="Anaheim" panose="020B0604020202020204" charset="0"/>
                <a:ea typeface="Staatliches"/>
                <a:cs typeface="Staatliches"/>
                <a:sym typeface="Staatliches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naheim" panose="020B0604020202020204" charset="0"/>
                <a:ea typeface="Staatliches"/>
                <a:cs typeface="Staatliches"/>
                <a:sym typeface="Staatliches"/>
              </a:rPr>
              <a:t>Kebutuhan</a:t>
            </a:r>
            <a:r>
              <a:rPr lang="en-ID" sz="1600" dirty="0">
                <a:solidFill>
                  <a:srgbClr val="434343"/>
                </a:solidFill>
                <a:latin typeface="Anaheim" panose="020B0604020202020204" charset="0"/>
                <a:ea typeface="Staatliches"/>
                <a:cs typeface="Staatliches"/>
                <a:sym typeface="Staatliches"/>
              </a:rPr>
              <a:t>)</a:t>
            </a:r>
            <a:endParaRPr sz="1600" dirty="0">
              <a:solidFill>
                <a:srgbClr val="434343"/>
              </a:solidFill>
              <a:latin typeface="Anaheim" panose="020B0604020202020204" charset="0"/>
              <a:ea typeface="Staatliches"/>
              <a:cs typeface="Staatliches"/>
              <a:sym typeface="Staatliches"/>
            </a:endParaRPr>
          </a:p>
        </p:txBody>
      </p:sp>
      <p:sp>
        <p:nvSpPr>
          <p:cNvPr id="80" name="Google Shape;1143;p35">
            <a:extLst>
              <a:ext uri="{FF2B5EF4-FFF2-40B4-BE49-F238E27FC236}">
                <a16:creationId xmlns:a16="http://schemas.microsoft.com/office/drawing/2014/main" id="{E52209F0-2EE5-4394-B222-37DFB9EBA71C}"/>
              </a:ext>
            </a:extLst>
          </p:cNvPr>
          <p:cNvSpPr txBox="1"/>
          <p:nvPr/>
        </p:nvSpPr>
        <p:spPr>
          <a:xfrm>
            <a:off x="2935648" y="2179338"/>
            <a:ext cx="4146234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600" dirty="0">
                <a:solidFill>
                  <a:srgbClr val="434343"/>
                </a:solidFill>
                <a:latin typeface="Anaheim" panose="020B0604020202020204" charset="0"/>
                <a:ea typeface="Staatliches"/>
                <a:cs typeface="Staatliches"/>
                <a:sym typeface="Staatliches"/>
              </a:rPr>
              <a:t>Design (</a:t>
            </a:r>
            <a:r>
              <a:rPr lang="en-ID" sz="1600" dirty="0" err="1">
                <a:solidFill>
                  <a:srgbClr val="434343"/>
                </a:solidFill>
                <a:latin typeface="Anaheim" panose="020B0604020202020204" charset="0"/>
                <a:ea typeface="Staatliches"/>
                <a:cs typeface="Staatliches"/>
                <a:sym typeface="Staatliches"/>
              </a:rPr>
              <a:t>Perancangan</a:t>
            </a:r>
            <a:r>
              <a:rPr lang="en-ID" sz="1600" dirty="0">
                <a:solidFill>
                  <a:srgbClr val="434343"/>
                </a:solidFill>
                <a:latin typeface="Anaheim" panose="020B0604020202020204" charset="0"/>
                <a:ea typeface="Staatliches"/>
                <a:cs typeface="Staatliches"/>
                <a:sym typeface="Staatliches"/>
              </a:rPr>
              <a:t> dan </a:t>
            </a:r>
            <a:r>
              <a:rPr lang="en-ID" sz="1600" dirty="0" err="1">
                <a:solidFill>
                  <a:srgbClr val="434343"/>
                </a:solidFill>
                <a:latin typeface="Anaheim" panose="020B0604020202020204" charset="0"/>
                <a:ea typeface="Staatliches"/>
                <a:cs typeface="Staatliches"/>
                <a:sym typeface="Staatliches"/>
              </a:rPr>
              <a:t>Desain</a:t>
            </a:r>
            <a:r>
              <a:rPr lang="en-ID" sz="1600" dirty="0">
                <a:solidFill>
                  <a:srgbClr val="434343"/>
                </a:solidFill>
                <a:latin typeface="Anaheim" panose="020B0604020202020204" charset="0"/>
                <a:ea typeface="Staatliches"/>
                <a:cs typeface="Staatliches"/>
                <a:sym typeface="Staatliches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naheim" panose="020B0604020202020204" charset="0"/>
                <a:ea typeface="Staatliches"/>
                <a:cs typeface="Staatliches"/>
                <a:sym typeface="Staatliches"/>
              </a:rPr>
              <a:t>Sistem</a:t>
            </a:r>
            <a:r>
              <a:rPr lang="en-ID" sz="1600" dirty="0">
                <a:solidFill>
                  <a:srgbClr val="434343"/>
                </a:solidFill>
                <a:latin typeface="Anaheim" panose="020B0604020202020204" charset="0"/>
                <a:ea typeface="Staatliches"/>
                <a:cs typeface="Staatliches"/>
                <a:sym typeface="Staatliches"/>
              </a:rPr>
              <a:t>) </a:t>
            </a:r>
            <a:endParaRPr sz="1600" dirty="0">
              <a:solidFill>
                <a:srgbClr val="434343"/>
              </a:solidFill>
              <a:latin typeface="Anaheim" panose="020B0604020202020204" charset="0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634F44-0BC4-4556-974F-69224FAB8D05}"/>
              </a:ext>
            </a:extLst>
          </p:cNvPr>
          <p:cNvGrpSpPr/>
          <p:nvPr/>
        </p:nvGrpSpPr>
        <p:grpSpPr>
          <a:xfrm>
            <a:off x="2764374" y="2826504"/>
            <a:ext cx="940467" cy="697800"/>
            <a:chOff x="2593604" y="3111072"/>
            <a:chExt cx="940467" cy="885275"/>
          </a:xfrm>
        </p:grpSpPr>
        <p:sp>
          <p:nvSpPr>
            <p:cNvPr id="1152" name="Google Shape;1152;p35"/>
            <p:cNvSpPr/>
            <p:nvPr/>
          </p:nvSpPr>
          <p:spPr>
            <a:xfrm>
              <a:off x="2593604" y="3168647"/>
              <a:ext cx="881700" cy="827700"/>
            </a:xfrm>
            <a:prstGeom prst="roundRect">
              <a:avLst>
                <a:gd name="adj" fmla="val 4313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8FE91D8-5E9D-4A0B-8F2F-F4086E0CF334}"/>
                </a:ext>
              </a:extLst>
            </p:cNvPr>
            <p:cNvGrpSpPr/>
            <p:nvPr/>
          </p:nvGrpSpPr>
          <p:grpSpPr>
            <a:xfrm>
              <a:off x="2652371" y="3111072"/>
              <a:ext cx="881700" cy="827700"/>
              <a:chOff x="2652371" y="3111072"/>
              <a:chExt cx="881700" cy="827700"/>
            </a:xfrm>
          </p:grpSpPr>
          <p:sp>
            <p:nvSpPr>
              <p:cNvPr id="1153" name="Google Shape;1153;p35"/>
              <p:cNvSpPr/>
              <p:nvPr/>
            </p:nvSpPr>
            <p:spPr>
              <a:xfrm>
                <a:off x="2652371" y="3111072"/>
                <a:ext cx="881700" cy="827700"/>
              </a:xfrm>
              <a:prstGeom prst="roundRect">
                <a:avLst>
                  <a:gd name="adj" fmla="val 4313"/>
                </a:avLst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5"/>
              <p:cNvSpPr txBox="1"/>
              <p:nvPr/>
            </p:nvSpPr>
            <p:spPr>
              <a:xfrm>
                <a:off x="2652371" y="3168647"/>
                <a:ext cx="881700" cy="7310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>
                  <a:spcAft>
                    <a:spcPts val="1600"/>
                  </a:spcAft>
                </a:pPr>
                <a:r>
                  <a:rPr lang="en" dirty="0">
                    <a:solidFill>
                      <a:srgbClr val="434343"/>
                    </a:solidFill>
                    <a:latin typeface="Staatliches"/>
                    <a:ea typeface="Staatliches"/>
                    <a:cs typeface="Staatliches"/>
                    <a:sym typeface="Staatliches"/>
                  </a:rPr>
                  <a:t>LANGKAH 03</a:t>
                </a:r>
                <a:endParaRPr dirty="0">
                  <a:solidFill>
                    <a:srgbClr val="434343"/>
                  </a:solidFill>
                  <a:latin typeface="Staatliches"/>
                  <a:ea typeface="Staatliches"/>
                  <a:cs typeface="Staatliches"/>
                  <a:sym typeface="Staatliches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EBB861-FF76-46CB-AC07-5174998A266A}"/>
              </a:ext>
            </a:extLst>
          </p:cNvPr>
          <p:cNvGrpSpPr/>
          <p:nvPr/>
        </p:nvGrpSpPr>
        <p:grpSpPr>
          <a:xfrm>
            <a:off x="4627785" y="4279089"/>
            <a:ext cx="945481" cy="697545"/>
            <a:chOff x="367504" y="3921139"/>
            <a:chExt cx="940467" cy="885275"/>
          </a:xfrm>
        </p:grpSpPr>
        <p:sp>
          <p:nvSpPr>
            <p:cNvPr id="1150" name="Google Shape;1150;p35"/>
            <p:cNvSpPr/>
            <p:nvPr/>
          </p:nvSpPr>
          <p:spPr>
            <a:xfrm>
              <a:off x="367504" y="3978714"/>
              <a:ext cx="881700" cy="827700"/>
            </a:xfrm>
            <a:prstGeom prst="roundRect">
              <a:avLst>
                <a:gd name="adj" fmla="val 4313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426271" y="3921139"/>
              <a:ext cx="881700" cy="8277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5"/>
            <p:cNvSpPr txBox="1"/>
            <p:nvPr/>
          </p:nvSpPr>
          <p:spPr>
            <a:xfrm>
              <a:off x="426271" y="3983076"/>
              <a:ext cx="815551" cy="32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spcAft>
                  <a:spcPts val="1600"/>
                </a:spcAft>
              </a:pPr>
              <a:r>
                <a:rPr lang="en" dirty="0">
                  <a:solidFill>
                    <a:srgbClr val="434343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LANGKAH 05</a:t>
              </a:r>
              <a:endParaRPr dirty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216D48-BD24-4761-ADE0-4D1E844DCA0D}"/>
              </a:ext>
            </a:extLst>
          </p:cNvPr>
          <p:cNvGrpSpPr/>
          <p:nvPr/>
        </p:nvGrpSpPr>
        <p:grpSpPr>
          <a:xfrm>
            <a:off x="3746085" y="3524304"/>
            <a:ext cx="881700" cy="638443"/>
            <a:chOff x="3635778" y="3941372"/>
            <a:chExt cx="928154" cy="843533"/>
          </a:xfrm>
        </p:grpSpPr>
        <p:sp>
          <p:nvSpPr>
            <p:cNvPr id="83" name="Google Shape;1150;p35">
              <a:extLst>
                <a:ext uri="{FF2B5EF4-FFF2-40B4-BE49-F238E27FC236}">
                  <a16:creationId xmlns:a16="http://schemas.microsoft.com/office/drawing/2014/main" id="{8647D974-6E43-46CF-8A94-60DA4B7695B6}"/>
                </a:ext>
              </a:extLst>
            </p:cNvPr>
            <p:cNvSpPr/>
            <p:nvPr/>
          </p:nvSpPr>
          <p:spPr>
            <a:xfrm>
              <a:off x="3682232" y="3941372"/>
              <a:ext cx="881700" cy="827700"/>
            </a:xfrm>
            <a:prstGeom prst="roundRect">
              <a:avLst>
                <a:gd name="adj" fmla="val 4313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51;p35">
              <a:extLst>
                <a:ext uri="{FF2B5EF4-FFF2-40B4-BE49-F238E27FC236}">
                  <a16:creationId xmlns:a16="http://schemas.microsoft.com/office/drawing/2014/main" id="{AD931594-E475-4D7E-B9A8-AAD1A321E3AA}"/>
                </a:ext>
              </a:extLst>
            </p:cNvPr>
            <p:cNvSpPr/>
            <p:nvPr/>
          </p:nvSpPr>
          <p:spPr>
            <a:xfrm>
              <a:off x="3635778" y="3957205"/>
              <a:ext cx="881700" cy="8277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47;p35">
              <a:extLst>
                <a:ext uri="{FF2B5EF4-FFF2-40B4-BE49-F238E27FC236}">
                  <a16:creationId xmlns:a16="http://schemas.microsoft.com/office/drawing/2014/main" id="{83230766-41B1-49A3-B4F1-7087377C4749}"/>
                </a:ext>
              </a:extLst>
            </p:cNvPr>
            <p:cNvSpPr txBox="1"/>
            <p:nvPr/>
          </p:nvSpPr>
          <p:spPr>
            <a:xfrm>
              <a:off x="3674005" y="3996347"/>
              <a:ext cx="815551" cy="752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spcAft>
                  <a:spcPts val="1600"/>
                </a:spcAft>
              </a:pPr>
              <a:r>
                <a:rPr lang="en" dirty="0">
                  <a:solidFill>
                    <a:srgbClr val="434343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LANGKAH 04</a:t>
              </a:r>
              <a:endParaRPr dirty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</p:grpSp>
      <p:sp>
        <p:nvSpPr>
          <p:cNvPr id="88" name="Google Shape;1143;p35">
            <a:extLst>
              <a:ext uri="{FF2B5EF4-FFF2-40B4-BE49-F238E27FC236}">
                <a16:creationId xmlns:a16="http://schemas.microsoft.com/office/drawing/2014/main" id="{07A2C08B-D215-419F-AA79-F69377E5DD9E}"/>
              </a:ext>
            </a:extLst>
          </p:cNvPr>
          <p:cNvSpPr txBox="1"/>
          <p:nvPr/>
        </p:nvSpPr>
        <p:spPr>
          <a:xfrm>
            <a:off x="3782399" y="2992047"/>
            <a:ext cx="3009171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-ID" sz="1600" dirty="0">
                <a:solidFill>
                  <a:srgbClr val="434343"/>
                </a:solidFill>
                <a:latin typeface="Anaheim" panose="020B0604020202020204" charset="0"/>
                <a:ea typeface="Staatliches"/>
                <a:cs typeface="Staatliches"/>
                <a:sym typeface="Staatliches"/>
              </a:rPr>
              <a:t>Implementation (</a:t>
            </a:r>
            <a:r>
              <a:rPr lang="en-ID" sz="1600" dirty="0" err="1">
                <a:solidFill>
                  <a:srgbClr val="434343"/>
                </a:solidFill>
                <a:latin typeface="Anaheim" panose="020B0604020202020204" charset="0"/>
                <a:ea typeface="Staatliches"/>
                <a:cs typeface="Staatliches"/>
                <a:sym typeface="Staatliches"/>
              </a:rPr>
              <a:t>Implementasi</a:t>
            </a:r>
            <a:r>
              <a:rPr lang="en-ID" sz="1600" dirty="0">
                <a:solidFill>
                  <a:srgbClr val="434343"/>
                </a:solidFill>
                <a:latin typeface="Anaheim" panose="020B0604020202020204" charset="0"/>
                <a:ea typeface="Staatliches"/>
                <a:cs typeface="Staatliches"/>
                <a:sym typeface="Staatliches"/>
              </a:rPr>
              <a:t>)</a:t>
            </a:r>
            <a:endParaRPr sz="1600" dirty="0">
              <a:solidFill>
                <a:srgbClr val="434343"/>
              </a:solidFill>
              <a:latin typeface="Anaheim" panose="020B0604020202020204" charset="0"/>
              <a:ea typeface="Staatliches"/>
              <a:cs typeface="Staatliches"/>
              <a:sym typeface="Staatliches"/>
            </a:endParaRPr>
          </a:p>
        </p:txBody>
      </p:sp>
      <p:sp>
        <p:nvSpPr>
          <p:cNvPr id="96" name="Google Shape;1143;p35">
            <a:extLst>
              <a:ext uri="{FF2B5EF4-FFF2-40B4-BE49-F238E27FC236}">
                <a16:creationId xmlns:a16="http://schemas.microsoft.com/office/drawing/2014/main" id="{5CECD427-F74C-4B1C-9070-17F09CA11786}"/>
              </a:ext>
            </a:extLst>
          </p:cNvPr>
          <p:cNvSpPr txBox="1"/>
          <p:nvPr/>
        </p:nvSpPr>
        <p:spPr>
          <a:xfrm>
            <a:off x="4686865" y="3658251"/>
            <a:ext cx="2927244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-ID" sz="1600" dirty="0">
                <a:solidFill>
                  <a:srgbClr val="434343"/>
                </a:solidFill>
                <a:latin typeface="Anaheim" panose="020B0604020202020204" charset="0"/>
                <a:ea typeface="Staatliches"/>
                <a:cs typeface="Staatliches"/>
                <a:sym typeface="Staatliches"/>
              </a:rPr>
              <a:t>Verification (</a:t>
            </a:r>
            <a:r>
              <a:rPr lang="en-ID" sz="1600" dirty="0" err="1">
                <a:solidFill>
                  <a:srgbClr val="434343"/>
                </a:solidFill>
                <a:latin typeface="Anaheim" panose="020B0604020202020204" charset="0"/>
                <a:ea typeface="Staatliches"/>
                <a:cs typeface="Staatliches"/>
                <a:sym typeface="Staatliches"/>
              </a:rPr>
              <a:t>Pengujian</a:t>
            </a:r>
            <a:r>
              <a:rPr lang="en-ID" sz="1600" dirty="0">
                <a:solidFill>
                  <a:srgbClr val="434343"/>
                </a:solidFill>
                <a:latin typeface="Anaheim" panose="020B0604020202020204" charset="0"/>
                <a:ea typeface="Staatliches"/>
                <a:cs typeface="Staatliches"/>
                <a:sym typeface="Staatliches"/>
              </a:rPr>
              <a:t>)</a:t>
            </a:r>
            <a:endParaRPr sz="1600" dirty="0">
              <a:solidFill>
                <a:srgbClr val="434343"/>
              </a:solidFill>
              <a:latin typeface="Anaheim" panose="020B0604020202020204" charset="0"/>
              <a:ea typeface="Staatliches"/>
              <a:cs typeface="Staatliches"/>
              <a:sym typeface="Staatliches"/>
            </a:endParaRPr>
          </a:p>
        </p:txBody>
      </p:sp>
      <p:sp>
        <p:nvSpPr>
          <p:cNvPr id="97" name="Google Shape;1143;p35">
            <a:extLst>
              <a:ext uri="{FF2B5EF4-FFF2-40B4-BE49-F238E27FC236}">
                <a16:creationId xmlns:a16="http://schemas.microsoft.com/office/drawing/2014/main" id="{A6F00FB5-C9F6-4C6C-B99A-C5571843BCD7}"/>
              </a:ext>
            </a:extLst>
          </p:cNvPr>
          <p:cNvSpPr txBox="1"/>
          <p:nvPr/>
        </p:nvSpPr>
        <p:spPr>
          <a:xfrm>
            <a:off x="5707507" y="4385568"/>
            <a:ext cx="2927244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-ID" sz="1600" dirty="0">
                <a:solidFill>
                  <a:srgbClr val="434343"/>
                </a:solidFill>
                <a:latin typeface="Anaheim" panose="020B0604020202020204" charset="0"/>
                <a:ea typeface="Staatliches"/>
                <a:cs typeface="Staatliches"/>
                <a:sym typeface="Staatliches"/>
              </a:rPr>
              <a:t>Maintenance (</a:t>
            </a:r>
            <a:r>
              <a:rPr lang="en-ID" sz="1600" dirty="0" err="1">
                <a:solidFill>
                  <a:srgbClr val="434343"/>
                </a:solidFill>
                <a:latin typeface="Anaheim" panose="020B0604020202020204" charset="0"/>
                <a:ea typeface="Staatliches"/>
                <a:cs typeface="Staatliches"/>
                <a:sym typeface="Staatliches"/>
              </a:rPr>
              <a:t>Pemeliharaan</a:t>
            </a:r>
            <a:r>
              <a:rPr lang="en-ID" sz="1600" dirty="0">
                <a:solidFill>
                  <a:srgbClr val="434343"/>
                </a:solidFill>
                <a:latin typeface="Anaheim" panose="020B0604020202020204" charset="0"/>
                <a:ea typeface="Staatliches"/>
                <a:cs typeface="Staatliches"/>
                <a:sym typeface="Staatliches"/>
              </a:rPr>
              <a:t>)</a:t>
            </a:r>
            <a:endParaRPr sz="1600" dirty="0">
              <a:solidFill>
                <a:srgbClr val="434343"/>
              </a:solidFill>
              <a:latin typeface="Anaheim" panose="020B0604020202020204" charset="0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77C0815-BEBE-42D7-8BD8-0097D1550016}"/>
              </a:ext>
            </a:extLst>
          </p:cNvPr>
          <p:cNvCxnSpPr>
            <a:stCxn id="1143" idx="2"/>
            <a:endCxn id="1144" idx="1"/>
          </p:cNvCxnSpPr>
          <p:nvPr/>
        </p:nvCxnSpPr>
        <p:spPr>
          <a:xfrm rot="16200000" flipH="1">
            <a:off x="1505917" y="1961765"/>
            <a:ext cx="473472" cy="427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D9F5550-B9D5-498F-A860-EA4E52B797D2}"/>
              </a:ext>
            </a:extLst>
          </p:cNvPr>
          <p:cNvCxnSpPr>
            <a:stCxn id="1144" idx="2"/>
            <a:endCxn id="1152" idx="1"/>
          </p:cNvCxnSpPr>
          <p:nvPr/>
        </p:nvCxnSpPr>
        <p:spPr>
          <a:xfrm rot="16200000" flipH="1">
            <a:off x="2335714" y="2769435"/>
            <a:ext cx="482228" cy="3750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31D2458-765C-4A5B-BB84-7EBB0A023F29}"/>
              </a:ext>
            </a:extLst>
          </p:cNvPr>
          <p:cNvCxnSpPr>
            <a:cxnSpLocks/>
            <a:stCxn id="1145" idx="2"/>
            <a:endCxn id="84" idx="1"/>
          </p:cNvCxnSpPr>
          <p:nvPr/>
        </p:nvCxnSpPr>
        <p:spPr>
          <a:xfrm rot="16200000" flipH="1">
            <a:off x="3304336" y="3407768"/>
            <a:ext cx="401404" cy="482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9D76DBA3-5EC3-4AAB-B533-677E1A2FC055}"/>
              </a:ext>
            </a:extLst>
          </p:cNvPr>
          <p:cNvCxnSpPr>
            <a:cxnSpLocks/>
            <a:stCxn id="85" idx="2"/>
            <a:endCxn id="1150" idx="1"/>
          </p:cNvCxnSpPr>
          <p:nvPr/>
        </p:nvCxnSpPr>
        <p:spPr>
          <a:xfrm rot="16200000" flipH="1">
            <a:off x="4141228" y="4163987"/>
            <a:ext cx="515095" cy="458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Google Shape;1210;p35">
            <a:extLst>
              <a:ext uri="{FF2B5EF4-FFF2-40B4-BE49-F238E27FC236}">
                <a16:creationId xmlns:a16="http://schemas.microsoft.com/office/drawing/2014/main" id="{196E32CC-AF9C-433B-8A16-DBCB2862BD32}"/>
              </a:ext>
            </a:extLst>
          </p:cNvPr>
          <p:cNvSpPr txBox="1">
            <a:spLocks/>
          </p:cNvSpPr>
          <p:nvPr/>
        </p:nvSpPr>
        <p:spPr>
          <a:xfrm>
            <a:off x="5657663" y="960075"/>
            <a:ext cx="3026931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lvl="1" algn="r"/>
            <a:r>
              <a:rPr lang="en-ID" sz="2400" dirty="0">
                <a:solidFill>
                  <a:srgbClr val="434343"/>
                </a:solidFill>
                <a:latin typeface="Staatliches" panose="020B0604020202020204" charset="0"/>
              </a:rPr>
              <a:t>Waterfall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8471</TotalTime>
  <Words>960</Words>
  <Application>Microsoft Office PowerPoint</Application>
  <PresentationFormat>On-screen Show (16:9)</PresentationFormat>
  <Paragraphs>118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Staatliches</vt:lpstr>
      <vt:lpstr>Abel</vt:lpstr>
      <vt:lpstr>Josefin Slab</vt:lpstr>
      <vt:lpstr>Josefin Slab SemiBold</vt:lpstr>
      <vt:lpstr>Anton</vt:lpstr>
      <vt:lpstr>Anaheim</vt:lpstr>
      <vt:lpstr>Josefin Sans</vt:lpstr>
      <vt:lpstr>Arial</vt:lpstr>
      <vt:lpstr>Cambria Math</vt:lpstr>
      <vt:lpstr>Economy Thesis by Slidesgo</vt:lpstr>
      <vt:lpstr>OTOMATISASI PERINGKASAN TEKS PADA DOKUMEN HUKUM MENGGUNAKAN METODE LATENT SEMANTIC ANALYSIS</vt:lpstr>
      <vt:lpstr>Latar Belakang</vt:lpstr>
      <vt:lpstr>1</vt:lpstr>
      <vt:lpstr>Data yang digunakan berupa dokumen hukum pembelaan kasus pada Kantor Advokat Ahmad Riyadh Umar Balhmar, Surabaya, Jawa Timur, Indonesia.</vt:lpstr>
      <vt:lpstr>01</vt:lpstr>
      <vt:lpstr>Penelitian Terdahulu</vt:lpstr>
      <vt:lpstr>TF - IDF</vt:lpstr>
      <vt:lpstr>Latent Semantic Analysis</vt:lpstr>
      <vt:lpstr>Metode Pengembangan Perangkat Lunak </vt:lpstr>
      <vt:lpstr>PowerPoint Presentation</vt:lpstr>
      <vt:lpstr>ALUR SISTEM ( ACTIVITY DIAGRAM)</vt:lpstr>
      <vt:lpstr>Pengujian SistEM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OTOMATISASI PERINGKASAN TEKS PADA DOKUMEN HUKUM MENGGUNAKAN METODE LATENT SEMANTIC ANALYSIS</dc:title>
  <dc:creator>MSI</dc:creator>
  <cp:lastModifiedBy>Millenia Rusbandi</cp:lastModifiedBy>
  <cp:revision>46</cp:revision>
  <dcterms:modified xsi:type="dcterms:W3CDTF">2020-02-12T08:23:25Z</dcterms:modified>
</cp:coreProperties>
</file>