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6/20/2019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6/20/2019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6/20/2019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6/20/2019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6/20/2019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Subway Free Commute</a:t>
            </a:r>
            <a:endParaRPr lang="en-US" dirty="0"/>
          </a:p>
        </p:txBody>
      </p:sp>
      <p:sp>
        <p:nvSpPr>
          <p:cNvPr id="3" name="Subtitle 2"/>
          <p:cNvSpPr>
            <a:spLocks noGrp="1"/>
          </p:cNvSpPr>
          <p:nvPr>
            <p:ph type="subTitle" idx="1"/>
          </p:nvPr>
        </p:nvSpPr>
        <p:spPr/>
        <p:txBody>
          <a:bodyPr/>
          <a:lstStyle/>
          <a:p>
            <a:r>
              <a:rPr lang="en-US" dirty="0" smtClean="0"/>
              <a:t>Introduction and Background</a:t>
            </a:r>
            <a:endParaRPr lang="en-US" dirty="0"/>
          </a:p>
        </p:txBody>
      </p:sp>
      <p:sp>
        <p:nvSpPr>
          <p:cNvPr id="4" name="TextBox 3"/>
          <p:cNvSpPr txBox="1"/>
          <p:nvPr/>
        </p:nvSpPr>
        <p:spPr>
          <a:xfrm>
            <a:off x="581191" y="3085766"/>
            <a:ext cx="10776073" cy="1477328"/>
          </a:xfrm>
          <a:prstGeom prst="rect">
            <a:avLst/>
          </a:prstGeom>
          <a:noFill/>
        </p:spPr>
        <p:txBody>
          <a:bodyPr wrap="square" rtlCol="0">
            <a:spAutoFit/>
          </a:bodyPr>
          <a:lstStyle/>
          <a:p>
            <a:r>
              <a:rPr lang="en-US" b="1" dirty="0"/>
              <a:t>Problem Description</a:t>
            </a:r>
          </a:p>
          <a:p>
            <a:r>
              <a:rPr lang="en-US" dirty="0"/>
              <a:t>I live far from New York City and have been commuting 5 hours in a day from home to work by switching Metro-North and multiple subways. Its been many years have done the painful commute and left the job finally. However want to start work again and only the good jobs exists in City which match to my experience.</a:t>
            </a:r>
          </a:p>
          <a:p>
            <a:endParaRPr lang="en-US" dirty="0"/>
          </a:p>
        </p:txBody>
      </p:sp>
    </p:spTree>
    <p:extLst>
      <p:ext uri="{BB962C8B-B14F-4D97-AF65-F5344CB8AC3E}">
        <p14:creationId xmlns:p14="http://schemas.microsoft.com/office/powerpoint/2010/main" val="723929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Solution and Data Use</a:t>
            </a:r>
            <a:endParaRPr lang="en-US" dirty="0"/>
          </a:p>
        </p:txBody>
      </p:sp>
      <p:sp>
        <p:nvSpPr>
          <p:cNvPr id="4" name="TextBox 3"/>
          <p:cNvSpPr txBox="1"/>
          <p:nvPr/>
        </p:nvSpPr>
        <p:spPr>
          <a:xfrm>
            <a:off x="581191" y="3085766"/>
            <a:ext cx="10776073" cy="1477328"/>
          </a:xfrm>
          <a:prstGeom prst="rect">
            <a:avLst/>
          </a:prstGeom>
          <a:noFill/>
        </p:spPr>
        <p:txBody>
          <a:bodyPr wrap="square" rtlCol="0">
            <a:spAutoFit/>
          </a:bodyPr>
          <a:lstStyle/>
          <a:p>
            <a:r>
              <a:rPr lang="en-US" b="1" dirty="0"/>
              <a:t>Solution to the Problem</a:t>
            </a:r>
          </a:p>
          <a:p>
            <a:r>
              <a:rPr lang="en-US" dirty="0"/>
              <a:t>By using Foursquare location data that I can find closest jobs from Grand Central by setting my main location as Grand Central and point of interest is jobs that are match to my experience which are Wealth management firms. Once I can find list of organizations that have likes and description details in terms of diversity.</a:t>
            </a:r>
          </a:p>
          <a:p>
            <a:endParaRPr lang="en-US" dirty="0"/>
          </a:p>
        </p:txBody>
      </p:sp>
    </p:spTree>
    <p:extLst>
      <p:ext uri="{BB962C8B-B14F-4D97-AF65-F5344CB8AC3E}">
        <p14:creationId xmlns:p14="http://schemas.microsoft.com/office/powerpoint/2010/main" val="134646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Audience</a:t>
            </a:r>
            <a:endParaRPr lang="en-US" dirty="0"/>
          </a:p>
        </p:txBody>
      </p:sp>
      <p:sp>
        <p:nvSpPr>
          <p:cNvPr id="4" name="TextBox 3"/>
          <p:cNvSpPr txBox="1"/>
          <p:nvPr/>
        </p:nvSpPr>
        <p:spPr>
          <a:xfrm>
            <a:off x="581191" y="3085766"/>
            <a:ext cx="10776073" cy="1477328"/>
          </a:xfrm>
          <a:prstGeom prst="rect">
            <a:avLst/>
          </a:prstGeom>
          <a:noFill/>
        </p:spPr>
        <p:txBody>
          <a:bodyPr wrap="square" rtlCol="0">
            <a:spAutoFit/>
          </a:bodyPr>
          <a:lstStyle/>
          <a:p>
            <a:r>
              <a:rPr lang="en-US" b="1" dirty="0"/>
              <a:t>Who would be interested</a:t>
            </a:r>
          </a:p>
          <a:p>
            <a:r>
              <a:rPr lang="en-US" dirty="0"/>
              <a:t>The users that are facing same issues like me can use this application to run in 3 steps of input information can be useful to target the jobs that are close to desired location and interested industry with meaningful business description and likes</a:t>
            </a:r>
          </a:p>
          <a:p>
            <a:endParaRPr lang="en-US" dirty="0"/>
          </a:p>
        </p:txBody>
      </p:sp>
    </p:spTree>
    <p:extLst>
      <p:ext uri="{BB962C8B-B14F-4D97-AF65-F5344CB8AC3E}">
        <p14:creationId xmlns:p14="http://schemas.microsoft.com/office/powerpoint/2010/main" val="4064871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Methodology</a:t>
            </a:r>
            <a:endParaRPr lang="en-US" dirty="0"/>
          </a:p>
        </p:txBody>
      </p:sp>
      <p:sp>
        <p:nvSpPr>
          <p:cNvPr id="4" name="TextBox 3"/>
          <p:cNvSpPr txBox="1"/>
          <p:nvPr/>
        </p:nvSpPr>
        <p:spPr>
          <a:xfrm>
            <a:off x="581191" y="3085766"/>
            <a:ext cx="10776073" cy="646331"/>
          </a:xfrm>
          <a:prstGeom prst="rect">
            <a:avLst/>
          </a:prstGeom>
          <a:noFill/>
        </p:spPr>
        <p:txBody>
          <a:bodyPr wrap="square" rtlCol="0">
            <a:spAutoFit/>
          </a:bodyPr>
          <a:lstStyle/>
          <a:p>
            <a:r>
              <a:rPr lang="en-US" dirty="0" smtClean="0"/>
              <a:t>I used the Folium to visualize the locations of the Wealth Management Firms that are nearer to Grand Central Terminal. </a:t>
            </a:r>
            <a:endParaRPr lang="en-US" dirty="0"/>
          </a:p>
        </p:txBody>
      </p:sp>
    </p:spTree>
    <p:extLst>
      <p:ext uri="{BB962C8B-B14F-4D97-AF65-F5344CB8AC3E}">
        <p14:creationId xmlns:p14="http://schemas.microsoft.com/office/powerpoint/2010/main" val="2370399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Result</a:t>
            </a:r>
            <a:endParaRPr lang="en-US" dirty="0"/>
          </a:p>
        </p:txBody>
      </p:sp>
      <p:sp>
        <p:nvSpPr>
          <p:cNvPr id="4" name="TextBox 3"/>
          <p:cNvSpPr txBox="1"/>
          <p:nvPr/>
        </p:nvSpPr>
        <p:spPr>
          <a:xfrm>
            <a:off x="581191" y="3085766"/>
            <a:ext cx="10776073" cy="923330"/>
          </a:xfrm>
          <a:prstGeom prst="rect">
            <a:avLst/>
          </a:prstGeom>
          <a:noFill/>
        </p:spPr>
        <p:txBody>
          <a:bodyPr wrap="square" rtlCol="0">
            <a:spAutoFit/>
          </a:bodyPr>
          <a:lstStyle/>
          <a:p>
            <a:r>
              <a:rPr lang="en-US" dirty="0" smtClean="0"/>
              <a:t>After Visually viewed and looked into individual Wealth Management firms using </a:t>
            </a:r>
            <a:r>
              <a:rPr lang="en-US" dirty="0" err="1" smtClean="0"/>
              <a:t>FourSquare</a:t>
            </a:r>
            <a:r>
              <a:rPr lang="en-US" dirty="0" smtClean="0"/>
              <a:t> API venue details and understand job positing and applied. This saved lot of time and energy since able to target interested companies based desired distance</a:t>
            </a:r>
            <a:endParaRPr lang="en-US" dirty="0"/>
          </a:p>
        </p:txBody>
      </p:sp>
    </p:spTree>
    <p:extLst>
      <p:ext uri="{BB962C8B-B14F-4D97-AF65-F5344CB8AC3E}">
        <p14:creationId xmlns:p14="http://schemas.microsoft.com/office/powerpoint/2010/main" val="842088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b="1" dirty="0"/>
              <a:t>Observations and Recommendations</a:t>
            </a:r>
            <a:endParaRPr lang="en-US" b="1" dirty="0"/>
          </a:p>
        </p:txBody>
      </p:sp>
      <p:sp>
        <p:nvSpPr>
          <p:cNvPr id="4" name="TextBox 3"/>
          <p:cNvSpPr txBox="1"/>
          <p:nvPr/>
        </p:nvSpPr>
        <p:spPr>
          <a:xfrm>
            <a:off x="581191" y="3085766"/>
            <a:ext cx="10776073" cy="1200329"/>
          </a:xfrm>
          <a:prstGeom prst="rect">
            <a:avLst/>
          </a:prstGeom>
          <a:noFill/>
        </p:spPr>
        <p:txBody>
          <a:bodyPr wrap="square" rtlCol="0">
            <a:spAutoFit/>
          </a:bodyPr>
          <a:lstStyle/>
          <a:p>
            <a:r>
              <a:rPr lang="en-US" b="1" dirty="0"/>
              <a:t>Observations and Recommendations</a:t>
            </a:r>
          </a:p>
          <a:p>
            <a:r>
              <a:rPr lang="en-US" dirty="0"/>
              <a:t>The response is not very useful when it comes to understand if company is diversified or employee satisfaction </a:t>
            </a:r>
            <a:r>
              <a:rPr lang="en-US" dirty="0" err="1"/>
              <a:t>etc</a:t>
            </a:r>
            <a:r>
              <a:rPr lang="en-US" dirty="0"/>
              <a:t> which can be improved to collect this information or add those details based on the new </a:t>
            </a:r>
            <a:r>
              <a:rPr lang="en-US" dirty="0" err="1"/>
              <a:t>sruvey</a:t>
            </a:r>
            <a:r>
              <a:rPr lang="en-US" dirty="0"/>
              <a:t> on each employers</a:t>
            </a:r>
          </a:p>
        </p:txBody>
      </p:sp>
    </p:spTree>
    <p:extLst>
      <p:ext uri="{BB962C8B-B14F-4D97-AF65-F5344CB8AC3E}">
        <p14:creationId xmlns:p14="http://schemas.microsoft.com/office/powerpoint/2010/main" val="1508789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b="1" dirty="0"/>
              <a:t>Conclusion</a:t>
            </a:r>
            <a:endParaRPr lang="en-US" b="1" dirty="0"/>
          </a:p>
        </p:txBody>
      </p:sp>
      <p:sp>
        <p:nvSpPr>
          <p:cNvPr id="4" name="TextBox 3"/>
          <p:cNvSpPr txBox="1"/>
          <p:nvPr/>
        </p:nvSpPr>
        <p:spPr>
          <a:xfrm>
            <a:off x="581191" y="3085766"/>
            <a:ext cx="10776073" cy="923330"/>
          </a:xfrm>
          <a:prstGeom prst="rect">
            <a:avLst/>
          </a:prstGeom>
          <a:noFill/>
        </p:spPr>
        <p:txBody>
          <a:bodyPr wrap="square" rtlCol="0">
            <a:spAutoFit/>
          </a:bodyPr>
          <a:lstStyle/>
          <a:p>
            <a:r>
              <a:rPr lang="en-US" b="1" dirty="0"/>
              <a:t>Conclusion</a:t>
            </a:r>
          </a:p>
          <a:p>
            <a:r>
              <a:rPr lang="en-US" dirty="0"/>
              <a:t>I am able to see how far each </a:t>
            </a:r>
            <a:r>
              <a:rPr lang="en-US" dirty="0" smtClean="0"/>
              <a:t>organization </a:t>
            </a:r>
            <a:r>
              <a:rPr lang="en-US" dirty="0"/>
              <a:t>from Grand Central and if there are any job </a:t>
            </a:r>
            <a:r>
              <a:rPr lang="en-US" dirty="0" smtClean="0"/>
              <a:t>openings </a:t>
            </a:r>
            <a:r>
              <a:rPr lang="en-US" dirty="0"/>
              <a:t>that I can apply to shorten the commute</a:t>
            </a:r>
          </a:p>
        </p:txBody>
      </p:sp>
    </p:spTree>
    <p:extLst>
      <p:ext uri="{BB962C8B-B14F-4D97-AF65-F5344CB8AC3E}">
        <p14:creationId xmlns:p14="http://schemas.microsoft.com/office/powerpoint/2010/main" val="165282522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12</TotalTime>
  <Words>319</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Gill Sans MT</vt:lpstr>
      <vt:lpstr>Wingdings 2</vt:lpstr>
      <vt:lpstr>Dividend</vt:lpstr>
      <vt:lpstr>Subway Free Commute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Subway Free Commute</dc:title>
  <dc:creator>Vinod Pilla</dc:creator>
  <cp:lastModifiedBy>Vinod Pilla</cp:lastModifiedBy>
  <cp:revision>6</cp:revision>
  <dcterms:created xsi:type="dcterms:W3CDTF">2019-06-20T23:38:12Z</dcterms:created>
  <dcterms:modified xsi:type="dcterms:W3CDTF">2019-06-20T23:51:03Z</dcterms:modified>
</cp:coreProperties>
</file>