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9" r:id="rId4"/>
    <p:sldId id="267" r:id="rId5"/>
    <p:sldId id="268" r:id="rId6"/>
    <p:sldId id="270" r:id="rId7"/>
    <p:sldId id="271" r:id="rId8"/>
    <p:sldId id="272" r:id="rId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15/06/2023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71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4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94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34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78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15/06/2023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748" y="5589240"/>
            <a:ext cx="9143999" cy="1080120"/>
          </a:xfrm>
        </p:spPr>
        <p:txBody>
          <a:bodyPr rtlCol="0"/>
          <a:lstStyle/>
          <a:p>
            <a:pPr rtl="0"/>
            <a:r>
              <a:rPr lang="es-ES" dirty="0"/>
              <a:t>Marcos Santos García-Miguel</a:t>
            </a:r>
          </a:p>
          <a:p>
            <a:pPr rtl="0"/>
            <a:r>
              <a:rPr lang="es-ES" dirty="0"/>
              <a:t>Roberto Daniel Florín Mirza</a:t>
            </a:r>
          </a:p>
          <a:p>
            <a:pPr rtl="0"/>
            <a:r>
              <a:rPr lang="es-ES" dirty="0"/>
              <a:t>Raúl Galán Orellana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376718-ECF6-4C91-B1B2-A4FD0EE7B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332656"/>
            <a:ext cx="5715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908720"/>
            <a:ext cx="9143998" cy="576064"/>
          </a:xfrm>
        </p:spPr>
        <p:txBody>
          <a:bodyPr rtlCol="0"/>
          <a:lstStyle/>
          <a:p>
            <a:pPr algn="ctr"/>
            <a:r>
              <a:rPr lang="es-ES" dirty="0"/>
              <a:t>Diagrama de clases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F3756-C0CE-4A84-ABF9-7454E006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0" y="2060848"/>
            <a:ext cx="118601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318548" y="836712"/>
            <a:ext cx="4320480" cy="576064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dirty="0"/>
              <a:t>Diagrama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458232-548F-4035-87C1-B2A719F47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6" y="116632"/>
            <a:ext cx="7037582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2369" y="832779"/>
            <a:ext cx="5364086" cy="609600"/>
          </a:xfrm>
        </p:spPr>
        <p:txBody>
          <a:bodyPr rtlCol="0"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BEE6CE5-F1CD-4D5D-BF1B-8B48AE4F7113}"/>
              </a:ext>
            </a:extLst>
          </p:cNvPr>
          <p:cNvSpPr txBox="1">
            <a:spLocks/>
          </p:cNvSpPr>
          <p:nvPr/>
        </p:nvSpPr>
        <p:spPr>
          <a:xfrm>
            <a:off x="261764" y="1558952"/>
            <a:ext cx="583264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Lenguajes de programación</a:t>
            </a:r>
          </a:p>
        </p:txBody>
      </p:sp>
      <p:pic>
        <p:nvPicPr>
          <p:cNvPr id="1026" name="Picture 2" descr="Variables en Java | Manual Web">
            <a:extLst>
              <a:ext uri="{FF2B5EF4-FFF2-40B4-BE49-F238E27FC236}">
                <a16:creationId xmlns:a16="http://schemas.microsoft.com/office/drawing/2014/main" id="{57CE8B66-F555-41D8-B9CF-3682A169D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6" y="2278324"/>
            <a:ext cx="1726740" cy="17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2688872-E696-4974-B83D-439E0001E5E4}"/>
              </a:ext>
            </a:extLst>
          </p:cNvPr>
          <p:cNvSpPr txBox="1">
            <a:spLocks/>
          </p:cNvSpPr>
          <p:nvPr/>
        </p:nvSpPr>
        <p:spPr>
          <a:xfrm>
            <a:off x="8277362" y="1557124"/>
            <a:ext cx="247098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Frameworks</a:t>
            </a:r>
          </a:p>
        </p:txBody>
      </p:sp>
      <p:pic>
        <p:nvPicPr>
          <p:cNvPr id="1030" name="Picture 6" descr="Spring | Spring Trademark Guidelines">
            <a:extLst>
              <a:ext uri="{FF2B5EF4-FFF2-40B4-BE49-F238E27FC236}">
                <a16:creationId xmlns:a16="http://schemas.microsoft.com/office/drawing/2014/main" id="{341F4166-AD16-4966-AF8A-A62A070A3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" b="98667" l="4889" r="97778">
                        <a14:foregroundMark x1="40000" y1="15111" x2="31556" y2="16889"/>
                        <a14:foregroundMark x1="31556" y1="16889" x2="53778" y2="19556"/>
                        <a14:foregroundMark x1="53778" y1="19556" x2="72000" y2="30222"/>
                        <a14:foregroundMark x1="58667" y1="23111" x2="78667" y2="17333"/>
                        <a14:foregroundMark x1="78667" y1="17333" x2="55556" y2="7556"/>
                        <a14:foregroundMark x1="55111" y1="7556" x2="48000" y2="4889"/>
                        <a14:foregroundMark x1="37778" y1="14667" x2="5333" y2="56889"/>
                        <a14:foregroundMark x1="69333" y1="32889" x2="77333" y2="52889"/>
                        <a14:foregroundMark x1="71111" y1="36000" x2="84889" y2="33778"/>
                        <a14:foregroundMark x1="80889" y1="33778" x2="75111" y2="60444"/>
                        <a14:foregroundMark x1="75111" y1="60444" x2="55556" y2="71556"/>
                        <a14:foregroundMark x1="55556" y1="71556" x2="40000" y2="55556"/>
                        <a14:foregroundMark x1="40000" y1="55556" x2="48444" y2="35111"/>
                        <a14:foregroundMark x1="48444" y1="35111" x2="70222" y2="42667"/>
                        <a14:foregroundMark x1="70222" y1="42667" x2="55556" y2="59556"/>
                        <a14:foregroundMark x1="55556" y1="59556" x2="52444" y2="59556"/>
                        <a14:foregroundMark x1="47556" y1="59111" x2="23556" y2="54667"/>
                        <a14:foregroundMark x1="23556" y1="54667" x2="39556" y2="38222"/>
                        <a14:foregroundMark x1="39556" y1="38222" x2="36444" y2="62222"/>
                        <a14:foregroundMark x1="36444" y1="62222" x2="27556" y2="66222"/>
                        <a14:foregroundMark x1="65778" y1="34667" x2="86222" y2="25333"/>
                        <a14:foregroundMark x1="86222" y1="25333" x2="86222" y2="23111"/>
                        <a14:foregroundMark x1="90667" y1="30222" x2="91111" y2="23111"/>
                        <a14:foregroundMark x1="87111" y1="47111" x2="92000" y2="70222"/>
                        <a14:foregroundMark x1="92000" y1="70222" x2="85778" y2="46667"/>
                        <a14:foregroundMark x1="85778" y1="46667" x2="88444" y2="37333"/>
                        <a14:foregroundMark x1="94222" y1="36444" x2="92000" y2="63111"/>
                        <a14:foregroundMark x1="92000" y1="63111" x2="87111" y2="40889"/>
                        <a14:foregroundMark x1="87111" y1="40889" x2="88000" y2="37333"/>
                        <a14:foregroundMark x1="93778" y1="41778" x2="93778" y2="44444"/>
                        <a14:foregroundMark x1="96444" y1="54222" x2="97778" y2="44444"/>
                        <a14:foregroundMark x1="69333" y1="58222" x2="41778" y2="78222"/>
                        <a14:foregroundMark x1="54222" y1="80000" x2="28444" y2="84889"/>
                        <a14:foregroundMark x1="28444" y1="84889" x2="20000" y2="69333"/>
                        <a14:foregroundMark x1="55111" y1="89333" x2="39111" y2="92444"/>
                        <a14:foregroundMark x1="50222" y1="92444" x2="70222" y2="88889"/>
                        <a14:foregroundMark x1="72444" y1="76000" x2="84889" y2="60000"/>
                        <a14:foregroundMark x1="36000" y1="94222" x2="56000" y2="99111"/>
                        <a14:foregroundMark x1="48000" y1="1778" x2="52444" y2="1333"/>
                        <a14:foregroundMark x1="47111" y1="444" x2="52444" y2="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02" y="2447060"/>
            <a:ext cx="1364306" cy="13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 (framework) - Wikipedia, la enciclopedia libre">
            <a:extLst>
              <a:ext uri="{FF2B5EF4-FFF2-40B4-BE49-F238E27FC236}">
                <a16:creationId xmlns:a16="http://schemas.microsoft.com/office/drawing/2014/main" id="{2458195E-C960-431D-8E55-D8AF38FED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90667" l="9778" r="89778">
                        <a14:foregroundMark x1="27556" y1="37333" x2="48444" y2="32889"/>
                        <a14:foregroundMark x1="28889" y1="35556" x2="53333" y2="26667"/>
                        <a14:foregroundMark x1="30667" y1="25333" x2="48889" y2="20000"/>
                        <a14:foregroundMark x1="33778" y1="25778" x2="33778" y2="53333"/>
                        <a14:foregroundMark x1="60889" y1="33778" x2="74667" y2="39111"/>
                        <a14:foregroundMark x1="74667" y1="39111" x2="74667" y2="39111"/>
                        <a14:foregroundMark x1="73778" y1="39111" x2="73778" y2="39111"/>
                        <a14:foregroundMark x1="41333" y1="75111" x2="57333" y2="82667"/>
                        <a14:foregroundMark x1="47111" y1="89333" x2="50667" y2="90667"/>
                        <a14:foregroundMark x1="52444" y1="32444" x2="63111" y2="49333"/>
                        <a14:foregroundMark x1="52889" y1="40889" x2="66222" y2="59111"/>
                        <a14:foregroundMark x1="66222" y1="59111" x2="66222" y2="59556"/>
                        <a14:foregroundMark x1="55111" y1="41333" x2="60889" y2="71556"/>
                        <a14:foregroundMark x1="67556" y1="60444" x2="68444" y2="76444"/>
                        <a14:foregroundMark x1="58222" y1="62222" x2="40000" y2="62222"/>
                        <a14:foregroundMark x1="33333" y1="64889" x2="36889" y2="28000"/>
                        <a14:foregroundMark x1="36889" y1="28000" x2="40889" y2="18667"/>
                        <a14:foregroundMark x1="41333" y1="46222" x2="39111" y2="61333"/>
                        <a14:foregroundMark x1="46667" y1="48444" x2="36000" y2="73333"/>
                        <a14:foregroundMark x1="31111" y1="69778" x2="38222" y2="70667"/>
                        <a14:foregroundMark x1="35111" y1="61778" x2="53333" y2="5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708" y="2196316"/>
            <a:ext cx="1696816" cy="16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eño Web con framework Bootstrap">
            <a:extLst>
              <a:ext uri="{FF2B5EF4-FFF2-40B4-BE49-F238E27FC236}">
                <a16:creationId xmlns:a16="http://schemas.microsoft.com/office/drawing/2014/main" id="{DFE74DBD-9573-475B-BB28-8394FE00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9893" y1="37430" x2="42705" y2="64246"/>
                        <a14:foregroundMark x1="42705" y1="64246" x2="44840" y2="74860"/>
                        <a14:foregroundMark x1="40569" y1="39106" x2="48399" y2="40223"/>
                        <a14:foregroundMark x1="41637" y1="36872" x2="49110" y2="40223"/>
                        <a14:foregroundMark x1="40569" y1="36872" x2="53737" y2="30726"/>
                        <a14:foregroundMark x1="48399" y1="28492" x2="58719" y2="37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093" y="2365294"/>
            <a:ext cx="2141732" cy="13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CE77555-23A9-403A-8700-7C9C57A86654}"/>
              </a:ext>
            </a:extLst>
          </p:cNvPr>
          <p:cNvSpPr txBox="1">
            <a:spLocks/>
          </p:cNvSpPr>
          <p:nvPr/>
        </p:nvSpPr>
        <p:spPr>
          <a:xfrm>
            <a:off x="45740" y="4140815"/>
            <a:ext cx="583264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Entornos de desarrollo</a:t>
            </a:r>
          </a:p>
        </p:txBody>
      </p:sp>
      <p:pic>
        <p:nvPicPr>
          <p:cNvPr id="1038" name="Picture 14" descr="Archivo:Visual Studio Code 1.35 icon.svg - Wikipedia, la enciclopedia libre">
            <a:extLst>
              <a:ext uri="{FF2B5EF4-FFF2-40B4-BE49-F238E27FC236}">
                <a16:creationId xmlns:a16="http://schemas.microsoft.com/office/drawing/2014/main" id="{C98954E3-4602-4716-96D9-C3FA4276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667" b="96889" l="1333" r="98667">
                        <a14:foregroundMark x1="67556" y1="12444" x2="72000" y2="10222"/>
                        <a14:foregroundMark x1="72000" y1="10222" x2="74222" y2="7111"/>
                        <a14:foregroundMark x1="79111" y1="8000" x2="83556" y2="86222"/>
                        <a14:foregroundMark x1="86667" y1="67111" x2="92000" y2="83556"/>
                        <a14:foregroundMark x1="92000" y1="83556" x2="88000" y2="54222"/>
                        <a14:foregroundMark x1="88000" y1="54222" x2="91111" y2="30667"/>
                        <a14:foregroundMark x1="88889" y1="56000" x2="98233" y2="12934"/>
                        <a14:foregroundMark x1="8889" y1="34667" x2="8444" y2="33333"/>
                        <a14:foregroundMark x1="8444" y1="33333" x2="4889" y2="33333"/>
                        <a14:foregroundMark x1="4000" y1="69333" x2="2667" y2="67556"/>
                        <a14:foregroundMark x1="2222" y1="34667" x2="1778" y2="33778"/>
                        <a14:foregroundMark x1="73778" y1="88000" x2="84444" y2="92889"/>
                        <a14:foregroundMark x1="75111" y1="95556" x2="76000" y2="96889"/>
                        <a14:foregroundMark x1="72889" y1="3111" x2="75111" y2="3111"/>
                        <a14:foregroundMark x1="4444" y1="64000" x2="1333" y2="65333"/>
                        <a14:backgroundMark x1="96000" y1="5778" x2="99111" y2="8444"/>
                        <a14:backgroundMark x1="95556" y1="11556" x2="99111" y2="11556"/>
                        <a14:backgroundMark x1="92889" y1="8000" x2="99111" y2="1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479715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nvertir a mayusculas texto en Mysql | Monoforms Web Development">
            <a:extLst>
              <a:ext uri="{FF2B5EF4-FFF2-40B4-BE49-F238E27FC236}">
                <a16:creationId xmlns:a16="http://schemas.microsoft.com/office/drawing/2014/main" id="{062CBA93-09F9-40D0-93BC-88FE35C5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334" y="482055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C5EB632D-F55A-4E9B-ABA0-EC9B52A971FF}"/>
              </a:ext>
            </a:extLst>
          </p:cNvPr>
          <p:cNvSpPr txBox="1">
            <a:spLocks/>
          </p:cNvSpPr>
          <p:nvPr/>
        </p:nvSpPr>
        <p:spPr>
          <a:xfrm>
            <a:off x="8758708" y="4141731"/>
            <a:ext cx="316835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Base de datos</a:t>
            </a:r>
          </a:p>
        </p:txBody>
      </p:sp>
      <p:pic>
        <p:nvPicPr>
          <p:cNvPr id="3" name="Picture 2" descr="TypeScript - Wikipedia, la enciclopedia libre">
            <a:extLst>
              <a:ext uri="{FF2B5EF4-FFF2-40B4-BE49-F238E27FC236}">
                <a16:creationId xmlns:a16="http://schemas.microsoft.com/office/drawing/2014/main" id="{06DE4886-06B9-4088-8C30-834515EE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778" b="98222" l="0" r="97778">
                        <a14:foregroundMark x1="56000" y1="39556" x2="33333" y2="28000"/>
                        <a14:foregroundMark x1="33333" y1="28000" x2="32444" y2="28000"/>
                        <a14:foregroundMark x1="78222" y1="29778" x2="52444" y2="21778"/>
                        <a14:foregroundMark x1="52444" y1="21778" x2="62667" y2="47111"/>
                        <a14:foregroundMark x1="62667" y1="47111" x2="32000" y2="35556"/>
                        <a14:foregroundMark x1="32000" y1="35556" x2="54667" y2="50667"/>
                        <a14:foregroundMark x1="54667" y1="50667" x2="46667" y2="25333"/>
                        <a14:foregroundMark x1="46667" y1="25333" x2="50667" y2="36000"/>
                        <a14:foregroundMark x1="26667" y1="23111" x2="74222" y2="16889"/>
                        <a14:foregroundMark x1="74222" y1="16889" x2="20889" y2="12000"/>
                        <a14:foregroundMark x1="20889" y1="12000" x2="8000" y2="33333"/>
                        <a14:foregroundMark x1="8000" y1="33333" x2="13778" y2="73333"/>
                        <a14:foregroundMark x1="13778" y1="73333" x2="36444" y2="67556"/>
                        <a14:foregroundMark x1="36444" y1="67556" x2="65333" y2="68000"/>
                        <a14:foregroundMark x1="67556" y1="45333" x2="67556" y2="45333"/>
                        <a14:foregroundMark x1="67556" y1="45333" x2="85333" y2="25333"/>
                        <a14:foregroundMark x1="85333" y1="25333" x2="86222" y2="23556"/>
                        <a14:foregroundMark x1="86222" y1="23556" x2="95111" y2="48889"/>
                        <a14:foregroundMark x1="95111" y1="48889" x2="95556" y2="83556"/>
                        <a14:foregroundMark x1="95556" y1="83556" x2="74222" y2="99556"/>
                        <a14:foregroundMark x1="74222" y1="99556" x2="16889" y2="92444"/>
                        <a14:foregroundMark x1="16889" y1="92444" x2="9716" y2="93388"/>
                        <a14:foregroundMark x1="12889" y1="88444" x2="444" y2="46222"/>
                        <a14:foregroundMark x1="6667" y1="27556" x2="27111" y2="13333"/>
                        <a14:foregroundMark x1="17778" y1="10222" x2="5778" y2="18222"/>
                        <a14:foregroundMark x1="12000" y1="10667" x2="36444" y2="1778"/>
                        <a14:foregroundMark x1="36444" y1="1778" x2="44444" y2="2667"/>
                        <a14:foregroundMark x1="54222" y1="4889" x2="76000" y2="9333"/>
                        <a14:foregroundMark x1="88444" y1="13333" x2="98222" y2="36000"/>
                        <a14:foregroundMark x1="93778" y1="64000" x2="88444" y2="64000"/>
                        <a14:foregroundMark x1="88444" y1="64000" x2="82222" y2="60889"/>
                        <a14:foregroundMark x1="88444" y1="91556" x2="81778" y2="98222"/>
                        <a14:foregroundMark x1="50222" y1="87556" x2="55556" y2="78222"/>
                        <a14:foregroundMark x1="62222" y1="73778" x2="66667" y2="74667"/>
                        <a14:foregroundMark x1="66667" y1="74667" x2="66667" y2="74667"/>
                        <a14:foregroundMark x1="72444" y1="77778" x2="66667" y2="76000"/>
                        <a14:foregroundMark x1="46222" y1="72889" x2="46222" y2="72889"/>
                        <a14:foregroundMark x1="46222" y1="72444" x2="46667" y2="61778"/>
                        <a14:foregroundMark x1="2667" y1="90667" x2="3556" y2="92000"/>
                        <a14:foregroundMark x1="1333" y1="91111" x2="2835" y2="92988"/>
                        <a14:foregroundMark x1="3111" y1="90667" x2="5088" y2="92361"/>
                        <a14:backgroundMark x1="1333" y1="2222" x2="1333" y2="2222"/>
                        <a14:backgroundMark x1="1778" y1="97778" x2="1778" y2="97778"/>
                        <a14:backgroundMark x1="889" y1="95111" x2="889" y2="95111"/>
                        <a14:backgroundMark x1="0" y1="93778" x2="0" y2="93778"/>
                        <a14:backgroundMark x1="0" y1="93778" x2="889" y2="9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76" y="2202808"/>
            <a:ext cx="1870132" cy="187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pring | Tools">
            <a:extLst>
              <a:ext uri="{FF2B5EF4-FFF2-40B4-BE49-F238E27FC236}">
                <a16:creationId xmlns:a16="http://schemas.microsoft.com/office/drawing/2014/main" id="{62691259-376E-43AC-BAFF-D2167FEB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667" b="96889" l="4000" r="97333">
                        <a14:foregroundMark x1="48444" y1="7556" x2="48444" y2="7556"/>
                        <a14:foregroundMark x1="48444" y1="7556" x2="48444" y2="7556"/>
                        <a14:foregroundMark x1="48444" y1="7556" x2="48444" y2="7556"/>
                        <a14:foregroundMark x1="48444" y1="7556" x2="48444" y2="7556"/>
                        <a14:foregroundMark x1="48444" y1="7556" x2="48444" y2="3111"/>
                        <a14:foregroundMark x1="48444" y1="3111" x2="48444" y2="3111"/>
                        <a14:foregroundMark x1="48444" y1="3111" x2="48444" y2="3111"/>
                        <a14:foregroundMark x1="13333" y1="35556" x2="7111" y2="33778"/>
                        <a14:foregroundMark x1="11111" y1="51556" x2="4000" y2="50222"/>
                        <a14:foregroundMark x1="53333" y1="82667" x2="53333" y2="82667"/>
                        <a14:foregroundMark x1="53333" y1="82667" x2="53333" y2="82667"/>
                        <a14:foregroundMark x1="62667" y1="78667" x2="85333" y2="56000"/>
                        <a14:foregroundMark x1="85333" y1="56000" x2="36889" y2="59556"/>
                        <a14:foregroundMark x1="37778" y1="58667" x2="37778" y2="58667"/>
                        <a14:foregroundMark x1="37778" y1="58667" x2="61333" y2="32444"/>
                        <a14:foregroundMark x1="61333" y1="32444" x2="54222" y2="61778"/>
                        <a14:foregroundMark x1="54222" y1="61778" x2="75111" y2="40889"/>
                        <a14:foregroundMark x1="75111" y1="40889" x2="72000" y2="72000"/>
                        <a14:foregroundMark x1="72000" y1="72000" x2="48444" y2="89778"/>
                        <a14:foregroundMark x1="48444" y1="89778" x2="76444" y2="77333"/>
                        <a14:foregroundMark x1="76444" y1="77333" x2="87556" y2="49333"/>
                        <a14:foregroundMark x1="87556" y1="49333" x2="87556" y2="36444"/>
                        <a14:foregroundMark x1="87556" y1="36444" x2="87556" y2="36444"/>
                        <a14:foregroundMark x1="87556" y1="36444" x2="87556" y2="36444"/>
                        <a14:foregroundMark x1="87556" y1="36444" x2="87556" y2="36444"/>
                        <a14:foregroundMark x1="87556" y1="36444" x2="87111" y2="31111"/>
                        <a14:foregroundMark x1="87111" y1="31111" x2="87111" y2="31111"/>
                        <a14:foregroundMark x1="87111" y1="31111" x2="87111" y2="31111"/>
                        <a14:foregroundMark x1="87111" y1="31111" x2="94222" y2="43111"/>
                        <a14:foregroundMark x1="94222" y1="43111" x2="91111" y2="72889"/>
                        <a14:foregroundMark x1="91111" y1="72889" x2="90222" y2="73778"/>
                        <a14:foregroundMark x1="90222" y1="73778" x2="70222" y2="95556"/>
                        <a14:foregroundMark x1="70222" y1="95556" x2="66222" y2="96889"/>
                        <a14:foregroundMark x1="93778" y1="61333" x2="97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4797152"/>
            <a:ext cx="1639069" cy="16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4D2CFCEB-48A4-46FA-A45A-81ADA78E5206}"/>
              </a:ext>
            </a:extLst>
          </p:cNvPr>
          <p:cNvSpPr txBox="1">
            <a:spLocks/>
          </p:cNvSpPr>
          <p:nvPr/>
        </p:nvSpPr>
        <p:spPr>
          <a:xfrm>
            <a:off x="5806380" y="4140815"/>
            <a:ext cx="247098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Servidor</a:t>
            </a:r>
          </a:p>
        </p:txBody>
      </p:sp>
      <p:pic>
        <p:nvPicPr>
          <p:cNvPr id="6" name="Picture 2" descr="La nueva versión de Apache server deja expuestos a mas de 112.000 servidores  - Una al Día">
            <a:extLst>
              <a:ext uri="{FF2B5EF4-FFF2-40B4-BE49-F238E27FC236}">
                <a16:creationId xmlns:a16="http://schemas.microsoft.com/office/drawing/2014/main" id="{688519A0-E93B-4816-A231-ED4B7A92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4833874"/>
            <a:ext cx="2494082" cy="165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116632"/>
            <a:ext cx="9143998" cy="530696"/>
          </a:xfrm>
        </p:spPr>
        <p:txBody>
          <a:bodyPr rtlCol="0"/>
          <a:lstStyle/>
          <a:p>
            <a:pPr algn="ctr" rtl="0"/>
            <a:r>
              <a:rPr lang="es-ES" dirty="0"/>
              <a:t>Capturas de la página web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CABB8D-1D32-433B-8BF3-914C686E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400774"/>
            <a:ext cx="11521280" cy="534059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91FA895-1930-4DB1-A631-16400BC0D80C}"/>
              </a:ext>
            </a:extLst>
          </p:cNvPr>
          <p:cNvSpPr txBox="1">
            <a:spLocks/>
          </p:cNvSpPr>
          <p:nvPr/>
        </p:nvSpPr>
        <p:spPr>
          <a:xfrm>
            <a:off x="1629916" y="764371"/>
            <a:ext cx="9143998" cy="530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Página Principal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116632"/>
            <a:ext cx="9143998" cy="530696"/>
          </a:xfrm>
        </p:spPr>
        <p:txBody>
          <a:bodyPr rtlCol="0"/>
          <a:lstStyle/>
          <a:p>
            <a:pPr algn="ctr" rtl="0"/>
            <a:r>
              <a:rPr lang="es-ES" dirty="0"/>
              <a:t>Capturas de la página web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7379B2-79C0-4A26-A5A5-9008E1DE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4" y="1475019"/>
            <a:ext cx="11305256" cy="526634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4D4505C-23DD-4F98-98D2-B3AB20D3A55F}"/>
              </a:ext>
            </a:extLst>
          </p:cNvPr>
          <p:cNvSpPr txBox="1">
            <a:spLocks/>
          </p:cNvSpPr>
          <p:nvPr/>
        </p:nvSpPr>
        <p:spPr>
          <a:xfrm>
            <a:off x="1629916" y="764371"/>
            <a:ext cx="9143998" cy="530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Página de productos</a:t>
            </a:r>
          </a:p>
        </p:txBody>
      </p:sp>
    </p:spTree>
    <p:extLst>
      <p:ext uri="{BB962C8B-B14F-4D97-AF65-F5344CB8AC3E}">
        <p14:creationId xmlns:p14="http://schemas.microsoft.com/office/powerpoint/2010/main" val="113688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116632"/>
            <a:ext cx="9143998" cy="530696"/>
          </a:xfrm>
        </p:spPr>
        <p:txBody>
          <a:bodyPr rtlCol="0"/>
          <a:lstStyle/>
          <a:p>
            <a:pPr algn="ctr" rtl="0"/>
            <a:r>
              <a:rPr lang="es-ES" dirty="0"/>
              <a:t>Capturas de la página web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D4505C-23DD-4F98-98D2-B3AB20D3A55F}"/>
              </a:ext>
            </a:extLst>
          </p:cNvPr>
          <p:cNvSpPr txBox="1">
            <a:spLocks/>
          </p:cNvSpPr>
          <p:nvPr/>
        </p:nvSpPr>
        <p:spPr>
          <a:xfrm>
            <a:off x="1629916" y="764371"/>
            <a:ext cx="9143998" cy="530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Inicio sesión / Registro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E9BF76-17E2-4A26-9122-C28C9FF8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067"/>
            <a:ext cx="6768752" cy="3130548"/>
          </a:xfrm>
          <a:prstGeom prst="rect">
            <a:avLst/>
          </a:prstGeom>
        </p:spPr>
      </p:pic>
      <p:pic>
        <p:nvPicPr>
          <p:cNvPr id="1026" name="Picture 2" descr="https://cdn.discordapp.com/attachments/1092424193280315424/1119008378509852824/image.png">
            <a:extLst>
              <a:ext uri="{FF2B5EF4-FFF2-40B4-BE49-F238E27FC236}">
                <a16:creationId xmlns:a16="http://schemas.microsoft.com/office/drawing/2014/main" id="{5D1251A2-632D-4520-AEAE-0BC344B3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825763"/>
            <a:ext cx="6768752" cy="49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116632"/>
            <a:ext cx="9143998" cy="530696"/>
          </a:xfrm>
        </p:spPr>
        <p:txBody>
          <a:bodyPr rtlCol="0"/>
          <a:lstStyle/>
          <a:p>
            <a:pPr algn="ctr" rtl="0"/>
            <a:r>
              <a:rPr lang="es-ES" dirty="0"/>
              <a:t>Capturas de la página web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D4505C-23DD-4F98-98D2-B3AB20D3A55F}"/>
              </a:ext>
            </a:extLst>
          </p:cNvPr>
          <p:cNvSpPr txBox="1">
            <a:spLocks/>
          </p:cNvSpPr>
          <p:nvPr/>
        </p:nvSpPr>
        <p:spPr>
          <a:xfrm>
            <a:off x="1629916" y="764371"/>
            <a:ext cx="9143998" cy="530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Gestión de la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CB713F-F575-4CAE-B548-8D1EC9DD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412110"/>
            <a:ext cx="11370151" cy="52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612</TotalTime>
  <Words>74</Words>
  <Application>Microsoft Office PowerPoint</Application>
  <PresentationFormat>Personalizado</PresentationFormat>
  <Paragraphs>27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Pizarra 16 x 9</vt:lpstr>
      <vt:lpstr>Presentación de PowerPoint</vt:lpstr>
      <vt:lpstr>Diagrama de clases</vt:lpstr>
      <vt:lpstr>Diagrama de casos de uso</vt:lpstr>
      <vt:lpstr>Herramientas utilizadas</vt:lpstr>
      <vt:lpstr>Capturas de la página web</vt:lpstr>
      <vt:lpstr>Capturas de la página web</vt:lpstr>
      <vt:lpstr>Capturas de la página web</vt:lpstr>
      <vt:lpstr>Capturas de la página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Galán Orellana</dc:creator>
  <cp:lastModifiedBy>Raúl Galán Orellana</cp:lastModifiedBy>
  <cp:revision>16</cp:revision>
  <dcterms:created xsi:type="dcterms:W3CDTF">2023-06-14T19:27:39Z</dcterms:created>
  <dcterms:modified xsi:type="dcterms:W3CDTF">2023-06-15T21:00:32Z</dcterms:modified>
</cp:coreProperties>
</file>