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1"/>
    <p:restoredTop sz="94697"/>
  </p:normalViewPr>
  <p:slideViewPr>
    <p:cSldViewPr snapToGrid="0" snapToObjects="1">
      <p:cViewPr varScale="1">
        <p:scale>
          <a:sx n="58" d="100"/>
          <a:sy n="58" d="100"/>
        </p:scale>
        <p:origin x="23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E9D14-50E6-274A-87CD-7FBF10B9D741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BF7B9717-BC48-694A-82B8-952573E4C30E}">
      <dgm:prSet phldrT="[Text]"/>
      <dgm:spPr/>
      <dgm:t>
        <a:bodyPr/>
        <a:lstStyle/>
        <a:p>
          <a:r>
            <a:rPr lang="en-US" dirty="0" smtClean="0"/>
            <a:t>Model</a:t>
          </a:r>
        </a:p>
      </dgm:t>
    </dgm:pt>
    <dgm:pt modelId="{34A67EF3-A38D-C542-94E7-7AFDE3D77F79}" type="parTrans" cxnId="{F7361A7B-56E6-6546-B039-B60C5E4D85CF}">
      <dgm:prSet/>
      <dgm:spPr/>
      <dgm:t>
        <a:bodyPr/>
        <a:lstStyle/>
        <a:p>
          <a:endParaRPr lang="en-US"/>
        </a:p>
      </dgm:t>
    </dgm:pt>
    <dgm:pt modelId="{1EDB6372-195F-464E-A3CD-926DDB3132CC}" type="sibTrans" cxnId="{F7361A7B-56E6-6546-B039-B60C5E4D85CF}">
      <dgm:prSet/>
      <dgm:spPr/>
      <dgm:t>
        <a:bodyPr/>
        <a:lstStyle/>
        <a:p>
          <a:endParaRPr lang="en-US"/>
        </a:p>
      </dgm:t>
    </dgm:pt>
    <dgm:pt modelId="{FF8416DF-9B9D-B341-BACF-7A2D1F3769D3}">
      <dgm:prSet phldrT="[Text]"/>
      <dgm:spPr/>
      <dgm:t>
        <a:bodyPr/>
        <a:lstStyle/>
        <a:p>
          <a:r>
            <a:rPr lang="en-US" dirty="0" smtClean="0"/>
            <a:t>Fit</a:t>
          </a:r>
          <a:endParaRPr lang="en-US" dirty="0"/>
        </a:p>
      </dgm:t>
    </dgm:pt>
    <dgm:pt modelId="{B507E093-219B-1644-9D87-1A0BFB1C66D2}" type="parTrans" cxnId="{EA87EEE5-7C02-8342-B1FB-37F4AA770796}">
      <dgm:prSet/>
      <dgm:spPr/>
      <dgm:t>
        <a:bodyPr/>
        <a:lstStyle/>
        <a:p>
          <a:endParaRPr lang="en-US"/>
        </a:p>
      </dgm:t>
    </dgm:pt>
    <dgm:pt modelId="{C3DF108A-49BA-5C4E-9E90-6716B75E48A3}" type="sibTrans" cxnId="{EA87EEE5-7C02-8342-B1FB-37F4AA770796}">
      <dgm:prSet/>
      <dgm:spPr/>
      <dgm:t>
        <a:bodyPr/>
        <a:lstStyle/>
        <a:p>
          <a:endParaRPr lang="en-US"/>
        </a:p>
      </dgm:t>
    </dgm:pt>
    <dgm:pt modelId="{BE01F7A6-D3E6-644E-950F-8B919026241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F0A28320-2C9A-6D49-BC1E-5647DA77E130}" type="parTrans" cxnId="{65002537-12F3-9D45-8270-882EBA5B812B}">
      <dgm:prSet/>
      <dgm:spPr/>
      <dgm:t>
        <a:bodyPr/>
        <a:lstStyle/>
        <a:p>
          <a:endParaRPr lang="en-US"/>
        </a:p>
      </dgm:t>
    </dgm:pt>
    <dgm:pt modelId="{BD380228-B7F9-F844-82D6-6192DA4FC5D8}" type="sibTrans" cxnId="{65002537-12F3-9D45-8270-882EBA5B812B}">
      <dgm:prSet/>
      <dgm:spPr/>
      <dgm:t>
        <a:bodyPr/>
        <a:lstStyle/>
        <a:p>
          <a:pPr rtl="0"/>
          <a:endParaRPr lang="en-US"/>
        </a:p>
      </dgm:t>
    </dgm:pt>
    <dgm:pt modelId="{DED668E3-F362-184E-A621-C01349A34C16}">
      <dgm:prSet phldrT="[Text]"/>
      <dgm:spPr/>
      <dgm:t>
        <a:bodyPr/>
        <a:lstStyle/>
        <a:p>
          <a:endParaRPr lang="en-US" dirty="0"/>
        </a:p>
      </dgm:t>
    </dgm:pt>
    <dgm:pt modelId="{0E4EB733-FA4C-954F-A4B1-A884D6C8E85F}" type="parTrans" cxnId="{5C83296C-5172-4641-8922-C6B988F2C507}">
      <dgm:prSet/>
      <dgm:spPr/>
      <dgm:t>
        <a:bodyPr/>
        <a:lstStyle/>
        <a:p>
          <a:endParaRPr lang="en-US"/>
        </a:p>
      </dgm:t>
    </dgm:pt>
    <dgm:pt modelId="{333ABB3B-6009-2C4C-861A-D2DC6B1470E0}" type="sibTrans" cxnId="{5C83296C-5172-4641-8922-C6B988F2C507}">
      <dgm:prSet/>
      <dgm:spPr/>
      <dgm:t>
        <a:bodyPr/>
        <a:lstStyle/>
        <a:p>
          <a:endParaRPr lang="en-US"/>
        </a:p>
      </dgm:t>
    </dgm:pt>
    <dgm:pt modelId="{FDFFFE34-54F6-5A4B-9B33-2274E14D8702}" type="pres">
      <dgm:prSet presAssocID="{9D7E9D14-50E6-274A-87CD-7FBF10B9D7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FCA321-97BC-2B43-A4DE-BA0AE3DAB46B}" type="pres">
      <dgm:prSet presAssocID="{BF7B9717-BC48-694A-82B8-952573E4C30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A7817-9C2B-2640-A066-E4B7F051C795}" type="pres">
      <dgm:prSet presAssocID="{BF7B9717-BC48-694A-82B8-952573E4C30E}" presName="gear1srcNode" presStyleLbl="node1" presStyleIdx="0" presStyleCnt="3"/>
      <dgm:spPr/>
      <dgm:t>
        <a:bodyPr/>
        <a:lstStyle/>
        <a:p>
          <a:endParaRPr lang="en-US"/>
        </a:p>
      </dgm:t>
    </dgm:pt>
    <dgm:pt modelId="{5721CCC6-7404-274E-BA06-3E5464A4039D}" type="pres">
      <dgm:prSet presAssocID="{BF7B9717-BC48-694A-82B8-952573E4C30E}" presName="gear1dstNode" presStyleLbl="node1" presStyleIdx="0" presStyleCnt="3"/>
      <dgm:spPr/>
      <dgm:t>
        <a:bodyPr/>
        <a:lstStyle/>
        <a:p>
          <a:endParaRPr lang="en-US"/>
        </a:p>
      </dgm:t>
    </dgm:pt>
    <dgm:pt modelId="{85312E86-D8A2-DC4B-BCA8-60E3410585A1}" type="pres">
      <dgm:prSet presAssocID="{FF8416DF-9B9D-B341-BACF-7A2D1F3769D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29BF-5256-3F48-B375-F17A13373B13}" type="pres">
      <dgm:prSet presAssocID="{FF8416DF-9B9D-B341-BACF-7A2D1F3769D3}" presName="gear2srcNode" presStyleLbl="node1" presStyleIdx="1" presStyleCnt="3"/>
      <dgm:spPr/>
      <dgm:t>
        <a:bodyPr/>
        <a:lstStyle/>
        <a:p>
          <a:endParaRPr lang="en-US"/>
        </a:p>
      </dgm:t>
    </dgm:pt>
    <dgm:pt modelId="{424C6FA7-F685-A44A-A75C-9A29FAC242E5}" type="pres">
      <dgm:prSet presAssocID="{FF8416DF-9B9D-B341-BACF-7A2D1F3769D3}" presName="gear2dstNode" presStyleLbl="node1" presStyleIdx="1" presStyleCnt="3"/>
      <dgm:spPr/>
      <dgm:t>
        <a:bodyPr/>
        <a:lstStyle/>
        <a:p>
          <a:endParaRPr lang="en-US"/>
        </a:p>
      </dgm:t>
    </dgm:pt>
    <dgm:pt modelId="{69FAD43D-157E-6D49-9BAB-D75D5210F164}" type="pres">
      <dgm:prSet presAssocID="{BE01F7A6-D3E6-644E-950F-8B919026241C}" presName="gear3" presStyleLbl="node1" presStyleIdx="2" presStyleCnt="3"/>
      <dgm:spPr/>
      <dgm:t>
        <a:bodyPr/>
        <a:lstStyle/>
        <a:p>
          <a:endParaRPr lang="en-US"/>
        </a:p>
      </dgm:t>
    </dgm:pt>
    <dgm:pt modelId="{03663257-3DFF-444A-B8AF-CAC7AC238E60}" type="pres">
      <dgm:prSet presAssocID="{BE01F7A6-D3E6-644E-950F-8B919026241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82B06-8473-E34C-A22F-FA628EA9B076}" type="pres">
      <dgm:prSet presAssocID="{BE01F7A6-D3E6-644E-950F-8B919026241C}" presName="gear3srcNode" presStyleLbl="node1" presStyleIdx="2" presStyleCnt="3"/>
      <dgm:spPr/>
      <dgm:t>
        <a:bodyPr/>
        <a:lstStyle/>
        <a:p>
          <a:endParaRPr lang="en-US"/>
        </a:p>
      </dgm:t>
    </dgm:pt>
    <dgm:pt modelId="{4B115A87-C09A-E649-A392-E0AF3BF2DB67}" type="pres">
      <dgm:prSet presAssocID="{BE01F7A6-D3E6-644E-950F-8B919026241C}" presName="gear3dstNode" presStyleLbl="node1" presStyleIdx="2" presStyleCnt="3"/>
      <dgm:spPr/>
      <dgm:t>
        <a:bodyPr/>
        <a:lstStyle/>
        <a:p>
          <a:endParaRPr lang="en-US"/>
        </a:p>
      </dgm:t>
    </dgm:pt>
    <dgm:pt modelId="{5D918704-3816-B148-893E-929345CA6784}" type="pres">
      <dgm:prSet presAssocID="{1EDB6372-195F-464E-A3CD-926DDB3132C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5E8574C-3A56-3C4C-8097-8988B18419B0}" type="pres">
      <dgm:prSet presAssocID="{C3DF108A-49BA-5C4E-9E90-6716B75E48A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0CB22F6-7E34-EC43-955F-1979918B6294}" type="pres">
      <dgm:prSet presAssocID="{BD380228-B7F9-F844-82D6-6192DA4FC5D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C5F9D75-E492-BF44-992A-008EA9340B2D}" type="presOf" srcId="{BE01F7A6-D3E6-644E-950F-8B919026241C}" destId="{03663257-3DFF-444A-B8AF-CAC7AC238E60}" srcOrd="1" destOrd="0" presId="urn:microsoft.com/office/officeart/2005/8/layout/gear1"/>
    <dgm:cxn modelId="{F7361A7B-56E6-6546-B039-B60C5E4D85CF}" srcId="{9D7E9D14-50E6-274A-87CD-7FBF10B9D741}" destId="{BF7B9717-BC48-694A-82B8-952573E4C30E}" srcOrd="0" destOrd="0" parTransId="{34A67EF3-A38D-C542-94E7-7AFDE3D77F79}" sibTransId="{1EDB6372-195F-464E-A3CD-926DDB3132CC}"/>
    <dgm:cxn modelId="{DE46729F-8E28-CC4A-AEDE-7CFAFAFCD5F7}" type="presOf" srcId="{BE01F7A6-D3E6-644E-950F-8B919026241C}" destId="{4B115A87-C09A-E649-A392-E0AF3BF2DB67}" srcOrd="3" destOrd="0" presId="urn:microsoft.com/office/officeart/2005/8/layout/gear1"/>
    <dgm:cxn modelId="{CABC2584-2523-0648-B32D-A7F786155642}" type="presOf" srcId="{9D7E9D14-50E6-274A-87CD-7FBF10B9D741}" destId="{FDFFFE34-54F6-5A4B-9B33-2274E14D8702}" srcOrd="0" destOrd="0" presId="urn:microsoft.com/office/officeart/2005/8/layout/gear1"/>
    <dgm:cxn modelId="{3D57C3E3-A7E6-7245-9055-E502EA3FE1ED}" type="presOf" srcId="{BF7B9717-BC48-694A-82B8-952573E4C30E}" destId="{1BEA7817-9C2B-2640-A066-E4B7F051C795}" srcOrd="1" destOrd="0" presId="urn:microsoft.com/office/officeart/2005/8/layout/gear1"/>
    <dgm:cxn modelId="{B889A092-0CDE-BF48-A7B4-8BB09D1109A3}" type="presOf" srcId="{FF8416DF-9B9D-B341-BACF-7A2D1F3769D3}" destId="{424C6FA7-F685-A44A-A75C-9A29FAC242E5}" srcOrd="2" destOrd="0" presId="urn:microsoft.com/office/officeart/2005/8/layout/gear1"/>
    <dgm:cxn modelId="{A83643D0-013D-9D42-B034-EAC190B117EF}" type="presOf" srcId="{C3DF108A-49BA-5C4E-9E90-6716B75E48A3}" destId="{C5E8574C-3A56-3C4C-8097-8988B18419B0}" srcOrd="0" destOrd="0" presId="urn:microsoft.com/office/officeart/2005/8/layout/gear1"/>
    <dgm:cxn modelId="{1FA7D5C0-1EB1-3845-B482-F8C72D138FC2}" type="presOf" srcId="{BE01F7A6-D3E6-644E-950F-8B919026241C}" destId="{69FAD43D-157E-6D49-9BAB-D75D5210F164}" srcOrd="0" destOrd="0" presId="urn:microsoft.com/office/officeart/2005/8/layout/gear1"/>
    <dgm:cxn modelId="{5B3D5999-C4F7-564B-ADBD-D1CA1B85E56C}" type="presOf" srcId="{BF7B9717-BC48-694A-82B8-952573E4C30E}" destId="{5721CCC6-7404-274E-BA06-3E5464A4039D}" srcOrd="2" destOrd="0" presId="urn:microsoft.com/office/officeart/2005/8/layout/gear1"/>
    <dgm:cxn modelId="{65002537-12F3-9D45-8270-882EBA5B812B}" srcId="{9D7E9D14-50E6-274A-87CD-7FBF10B9D741}" destId="{BE01F7A6-D3E6-644E-950F-8B919026241C}" srcOrd="2" destOrd="0" parTransId="{F0A28320-2C9A-6D49-BC1E-5647DA77E130}" sibTransId="{BD380228-B7F9-F844-82D6-6192DA4FC5D8}"/>
    <dgm:cxn modelId="{7F6875B4-8428-EA4B-AB74-A60308B23D0F}" type="presOf" srcId="{BD380228-B7F9-F844-82D6-6192DA4FC5D8}" destId="{70CB22F6-7E34-EC43-955F-1979918B6294}" srcOrd="0" destOrd="0" presId="urn:microsoft.com/office/officeart/2005/8/layout/gear1"/>
    <dgm:cxn modelId="{EA87EEE5-7C02-8342-B1FB-37F4AA770796}" srcId="{9D7E9D14-50E6-274A-87CD-7FBF10B9D741}" destId="{FF8416DF-9B9D-B341-BACF-7A2D1F3769D3}" srcOrd="1" destOrd="0" parTransId="{B507E093-219B-1644-9D87-1A0BFB1C66D2}" sibTransId="{C3DF108A-49BA-5C4E-9E90-6716B75E48A3}"/>
    <dgm:cxn modelId="{3450CB74-E5FD-474E-B73D-2812DEB75C59}" type="presOf" srcId="{BE01F7A6-D3E6-644E-950F-8B919026241C}" destId="{C5682B06-8473-E34C-A22F-FA628EA9B076}" srcOrd="2" destOrd="0" presId="urn:microsoft.com/office/officeart/2005/8/layout/gear1"/>
    <dgm:cxn modelId="{740F495F-7EC4-EE42-9779-61D62E84052F}" type="presOf" srcId="{FF8416DF-9B9D-B341-BACF-7A2D1F3769D3}" destId="{85312E86-D8A2-DC4B-BCA8-60E3410585A1}" srcOrd="0" destOrd="0" presId="urn:microsoft.com/office/officeart/2005/8/layout/gear1"/>
    <dgm:cxn modelId="{5C83296C-5172-4641-8922-C6B988F2C507}" srcId="{9D7E9D14-50E6-274A-87CD-7FBF10B9D741}" destId="{DED668E3-F362-184E-A621-C01349A34C16}" srcOrd="3" destOrd="0" parTransId="{0E4EB733-FA4C-954F-A4B1-A884D6C8E85F}" sibTransId="{333ABB3B-6009-2C4C-861A-D2DC6B1470E0}"/>
    <dgm:cxn modelId="{AFBF0CA2-6BE7-E846-81EE-45155F4FFB63}" type="presOf" srcId="{1EDB6372-195F-464E-A3CD-926DDB3132CC}" destId="{5D918704-3816-B148-893E-929345CA6784}" srcOrd="0" destOrd="0" presId="urn:microsoft.com/office/officeart/2005/8/layout/gear1"/>
    <dgm:cxn modelId="{BF04F974-A203-1C46-9511-B7BC169B2FE5}" type="presOf" srcId="{BF7B9717-BC48-694A-82B8-952573E4C30E}" destId="{37FCA321-97BC-2B43-A4DE-BA0AE3DAB46B}" srcOrd="0" destOrd="0" presId="urn:microsoft.com/office/officeart/2005/8/layout/gear1"/>
    <dgm:cxn modelId="{1162B94C-DE25-8249-8451-7F8C4882F842}" type="presOf" srcId="{FF8416DF-9B9D-B341-BACF-7A2D1F3769D3}" destId="{1FC729BF-5256-3F48-B375-F17A13373B13}" srcOrd="1" destOrd="0" presId="urn:microsoft.com/office/officeart/2005/8/layout/gear1"/>
    <dgm:cxn modelId="{E90CEDD1-DBD1-8049-8768-1A7D48F553DB}" type="presParOf" srcId="{FDFFFE34-54F6-5A4B-9B33-2274E14D8702}" destId="{37FCA321-97BC-2B43-A4DE-BA0AE3DAB46B}" srcOrd="0" destOrd="0" presId="urn:microsoft.com/office/officeart/2005/8/layout/gear1"/>
    <dgm:cxn modelId="{3074DAD4-9DF3-8D47-B3F4-E299FA06A8F7}" type="presParOf" srcId="{FDFFFE34-54F6-5A4B-9B33-2274E14D8702}" destId="{1BEA7817-9C2B-2640-A066-E4B7F051C795}" srcOrd="1" destOrd="0" presId="urn:microsoft.com/office/officeart/2005/8/layout/gear1"/>
    <dgm:cxn modelId="{99A1E156-8299-B34D-8766-3BC0B26D561A}" type="presParOf" srcId="{FDFFFE34-54F6-5A4B-9B33-2274E14D8702}" destId="{5721CCC6-7404-274E-BA06-3E5464A4039D}" srcOrd="2" destOrd="0" presId="urn:microsoft.com/office/officeart/2005/8/layout/gear1"/>
    <dgm:cxn modelId="{F9B8023D-15B7-6943-AFCB-4E9AC55C7AD3}" type="presParOf" srcId="{FDFFFE34-54F6-5A4B-9B33-2274E14D8702}" destId="{85312E86-D8A2-DC4B-BCA8-60E3410585A1}" srcOrd="3" destOrd="0" presId="urn:microsoft.com/office/officeart/2005/8/layout/gear1"/>
    <dgm:cxn modelId="{9C6D760A-A05C-A048-9C5D-021E46865AEC}" type="presParOf" srcId="{FDFFFE34-54F6-5A4B-9B33-2274E14D8702}" destId="{1FC729BF-5256-3F48-B375-F17A13373B13}" srcOrd="4" destOrd="0" presId="urn:microsoft.com/office/officeart/2005/8/layout/gear1"/>
    <dgm:cxn modelId="{D2D5B2D5-1806-A442-B9AB-8C1A04E630C4}" type="presParOf" srcId="{FDFFFE34-54F6-5A4B-9B33-2274E14D8702}" destId="{424C6FA7-F685-A44A-A75C-9A29FAC242E5}" srcOrd="5" destOrd="0" presId="urn:microsoft.com/office/officeart/2005/8/layout/gear1"/>
    <dgm:cxn modelId="{9E4BE27C-6A17-914B-B8FD-93F763F0B490}" type="presParOf" srcId="{FDFFFE34-54F6-5A4B-9B33-2274E14D8702}" destId="{69FAD43D-157E-6D49-9BAB-D75D5210F164}" srcOrd="6" destOrd="0" presId="urn:microsoft.com/office/officeart/2005/8/layout/gear1"/>
    <dgm:cxn modelId="{69BBB21D-1DE6-9148-9C3A-FF4AEC16D007}" type="presParOf" srcId="{FDFFFE34-54F6-5A4B-9B33-2274E14D8702}" destId="{03663257-3DFF-444A-B8AF-CAC7AC238E60}" srcOrd="7" destOrd="0" presId="urn:microsoft.com/office/officeart/2005/8/layout/gear1"/>
    <dgm:cxn modelId="{D18C4F78-E6A9-7C42-B606-11E020C7B8EE}" type="presParOf" srcId="{FDFFFE34-54F6-5A4B-9B33-2274E14D8702}" destId="{C5682B06-8473-E34C-A22F-FA628EA9B076}" srcOrd="8" destOrd="0" presId="urn:microsoft.com/office/officeart/2005/8/layout/gear1"/>
    <dgm:cxn modelId="{8769DFC1-BAB6-224F-AC49-D8FC93160017}" type="presParOf" srcId="{FDFFFE34-54F6-5A4B-9B33-2274E14D8702}" destId="{4B115A87-C09A-E649-A392-E0AF3BF2DB67}" srcOrd="9" destOrd="0" presId="urn:microsoft.com/office/officeart/2005/8/layout/gear1"/>
    <dgm:cxn modelId="{7A468BCC-4597-2A4A-8346-1885F8C4EA83}" type="presParOf" srcId="{FDFFFE34-54F6-5A4B-9B33-2274E14D8702}" destId="{5D918704-3816-B148-893E-929345CA6784}" srcOrd="10" destOrd="0" presId="urn:microsoft.com/office/officeart/2005/8/layout/gear1"/>
    <dgm:cxn modelId="{B29BC776-9CE9-7A4C-BA12-B226704D997D}" type="presParOf" srcId="{FDFFFE34-54F6-5A4B-9B33-2274E14D8702}" destId="{C5E8574C-3A56-3C4C-8097-8988B18419B0}" srcOrd="11" destOrd="0" presId="urn:microsoft.com/office/officeart/2005/8/layout/gear1"/>
    <dgm:cxn modelId="{8FCD4515-8115-4D48-B21D-B6144B777AC6}" type="presParOf" srcId="{FDFFFE34-54F6-5A4B-9B33-2274E14D8702}" destId="{70CB22F6-7E34-EC43-955F-1979918B6294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790CD-8A61-0145-9B12-E6D8738DA0F9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98C6A-AC58-8C49-BE4E-DA4A54E95F6C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F4421F35-7511-874C-83D5-5774A800BBEE}" type="parTrans" cxnId="{1A5BAD16-11F8-F74F-889D-1E7A5C40C9D4}">
      <dgm:prSet/>
      <dgm:spPr/>
      <dgm:t>
        <a:bodyPr/>
        <a:lstStyle/>
        <a:p>
          <a:endParaRPr lang="en-US"/>
        </a:p>
      </dgm:t>
    </dgm:pt>
    <dgm:pt modelId="{8549A06F-2081-A44A-9DD1-B7F7C4F9EFFC}" type="sibTrans" cxnId="{1A5BAD16-11F8-F74F-889D-1E7A5C40C9D4}">
      <dgm:prSet/>
      <dgm:spPr/>
      <dgm:t>
        <a:bodyPr/>
        <a:lstStyle/>
        <a:p>
          <a:endParaRPr lang="en-US"/>
        </a:p>
      </dgm:t>
    </dgm:pt>
    <dgm:pt modelId="{DA01B408-ECC7-5945-A9D9-B03D4E6439DA}">
      <dgm:prSet phldrT="[Text]"/>
      <dgm:spPr/>
      <dgm:t>
        <a:bodyPr/>
        <a:lstStyle/>
        <a:p>
          <a:r>
            <a:rPr lang="en-US" dirty="0" smtClean="0"/>
            <a:t>Decision</a:t>
          </a:r>
        </a:p>
      </dgm:t>
    </dgm:pt>
    <dgm:pt modelId="{8D72B508-E372-004E-82FD-3E2D2A0FCC54}" type="parTrans" cxnId="{4E33F732-DF36-544B-99AB-7D56699458CC}">
      <dgm:prSet/>
      <dgm:spPr/>
      <dgm:t>
        <a:bodyPr/>
        <a:lstStyle/>
        <a:p>
          <a:endParaRPr lang="en-US"/>
        </a:p>
      </dgm:t>
    </dgm:pt>
    <dgm:pt modelId="{AC721B1B-D356-9540-9A15-5FC64BFA54C6}" type="sibTrans" cxnId="{4E33F732-DF36-544B-99AB-7D56699458CC}">
      <dgm:prSet/>
      <dgm:spPr/>
      <dgm:t>
        <a:bodyPr/>
        <a:lstStyle/>
        <a:p>
          <a:pPr rtl="0"/>
          <a:endParaRPr lang="en-US"/>
        </a:p>
      </dgm:t>
    </dgm:pt>
    <dgm:pt modelId="{CA7D08AB-2122-F642-A146-C6D8BC233D6C}" type="pres">
      <dgm:prSet presAssocID="{F17790CD-8A61-0145-9B12-E6D8738DA0F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73E38-5A42-FD42-86BB-1F941C5B6747}" type="pres">
      <dgm:prSet presAssocID="{F17790CD-8A61-0145-9B12-E6D8738DA0F9}" presName="ribbon" presStyleLbl="node1" presStyleIdx="0" presStyleCnt="1"/>
      <dgm:spPr/>
    </dgm:pt>
    <dgm:pt modelId="{6137F42D-05AD-2B41-9692-756B8BD8EAE8}" type="pres">
      <dgm:prSet presAssocID="{F17790CD-8A61-0145-9B12-E6D8738DA0F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5A7F2-59C2-8F40-B283-4CEE3B3B5329}" type="pres">
      <dgm:prSet presAssocID="{F17790CD-8A61-0145-9B12-E6D8738DA0F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3F732-DF36-544B-99AB-7D56699458CC}" srcId="{F17790CD-8A61-0145-9B12-E6D8738DA0F9}" destId="{DA01B408-ECC7-5945-A9D9-B03D4E6439DA}" srcOrd="1" destOrd="0" parTransId="{8D72B508-E372-004E-82FD-3E2D2A0FCC54}" sibTransId="{AC721B1B-D356-9540-9A15-5FC64BFA54C6}"/>
    <dgm:cxn modelId="{AAA33B12-0FA5-EC46-9326-C636E43EBFAC}" type="presOf" srcId="{69398C6A-AC58-8C49-BE4E-DA4A54E95F6C}" destId="{6137F42D-05AD-2B41-9692-756B8BD8EAE8}" srcOrd="0" destOrd="0" presId="urn:microsoft.com/office/officeart/2005/8/layout/arrow6"/>
    <dgm:cxn modelId="{CD9056FC-FAD0-EE4C-8C2E-3ACD1289C786}" type="presOf" srcId="{DA01B408-ECC7-5945-A9D9-B03D4E6439DA}" destId="{D485A7F2-59C2-8F40-B283-4CEE3B3B5329}" srcOrd="0" destOrd="0" presId="urn:microsoft.com/office/officeart/2005/8/layout/arrow6"/>
    <dgm:cxn modelId="{1A5BAD16-11F8-F74F-889D-1E7A5C40C9D4}" srcId="{F17790CD-8A61-0145-9B12-E6D8738DA0F9}" destId="{69398C6A-AC58-8C49-BE4E-DA4A54E95F6C}" srcOrd="0" destOrd="0" parTransId="{F4421F35-7511-874C-83D5-5774A800BBEE}" sibTransId="{8549A06F-2081-A44A-9DD1-B7F7C4F9EFFC}"/>
    <dgm:cxn modelId="{7790877B-8FDB-8449-9C89-8996C0BC0B94}" type="presOf" srcId="{F17790CD-8A61-0145-9B12-E6D8738DA0F9}" destId="{CA7D08AB-2122-F642-A146-C6D8BC233D6C}" srcOrd="0" destOrd="0" presId="urn:microsoft.com/office/officeart/2005/8/layout/arrow6"/>
    <dgm:cxn modelId="{63384D8E-1F04-AD40-AC61-0853185D8533}" type="presParOf" srcId="{CA7D08AB-2122-F642-A146-C6D8BC233D6C}" destId="{E9B73E38-5A42-FD42-86BB-1F941C5B6747}" srcOrd="0" destOrd="0" presId="urn:microsoft.com/office/officeart/2005/8/layout/arrow6"/>
    <dgm:cxn modelId="{16072049-0EF9-5444-80E6-704512C31A79}" type="presParOf" srcId="{CA7D08AB-2122-F642-A146-C6D8BC233D6C}" destId="{6137F42D-05AD-2B41-9692-756B8BD8EAE8}" srcOrd="1" destOrd="0" presId="urn:microsoft.com/office/officeart/2005/8/layout/arrow6"/>
    <dgm:cxn modelId="{8F0664C1-E5B5-DA44-84D0-D28204A13887}" type="presParOf" srcId="{CA7D08AB-2122-F642-A146-C6D8BC233D6C}" destId="{D485A7F2-59C2-8F40-B283-4CEE3B3B532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B980-893B-0B4E-9C48-6DA20A9B6739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8EDC5-83A0-2846-8AE8-AE1B5C1D57E6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7AD1F2C-B56B-964E-A6EA-D2E03B2201B8}" type="parTrans" cxnId="{FED43542-791D-CD46-8E85-4A8EE2CBF663}">
      <dgm:prSet/>
      <dgm:spPr/>
      <dgm:t>
        <a:bodyPr/>
        <a:lstStyle/>
        <a:p>
          <a:endParaRPr lang="en-US"/>
        </a:p>
      </dgm:t>
    </dgm:pt>
    <dgm:pt modelId="{5FB48633-7DF4-BB40-BA68-5FDB526CB8DA}" type="sibTrans" cxnId="{FED43542-791D-CD46-8E85-4A8EE2CBF663}">
      <dgm:prSet/>
      <dgm:spPr/>
      <dgm:t>
        <a:bodyPr/>
        <a:lstStyle/>
        <a:p>
          <a:endParaRPr lang="en-US"/>
        </a:p>
      </dgm:t>
    </dgm:pt>
    <dgm:pt modelId="{51998F9D-929E-2449-9847-78B13C68F931}" type="pres">
      <dgm:prSet presAssocID="{EA27B980-893B-0B4E-9C48-6DA20A9B67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77562-7F2E-0F48-8A68-CF28154709EB}" type="pres">
      <dgm:prSet presAssocID="{C488EDC5-83A0-2846-8AE8-AE1B5C1D57E6}" presName="composite" presStyleCnt="0"/>
      <dgm:spPr/>
    </dgm:pt>
    <dgm:pt modelId="{8BC3B0F6-243F-8645-9836-E3D967B0F38E}" type="pres">
      <dgm:prSet presAssocID="{C488EDC5-83A0-2846-8AE8-AE1B5C1D57E6}" presName="parTx" presStyleLbl="alignNode1" presStyleIdx="0" presStyleCnt="1" custLinFactNeighborY="-380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A19D4-B2C1-424B-8FEC-7B07ADCA8B78}" type="pres">
      <dgm:prSet presAssocID="{C488EDC5-83A0-2846-8AE8-AE1B5C1D57E6}" presName="desTx" presStyleLbl="alignAccFollowNode1" presStyleIdx="0" presStyleCnt="1" custFlipVert="1" custScaleY="57465">
        <dgm:presLayoutVars>
          <dgm:bulletEnabled val="1"/>
        </dgm:presLayoutVars>
      </dgm:prSet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19804C8F-FC56-604E-8619-9F40B822F636}" type="presOf" srcId="{EA27B980-893B-0B4E-9C48-6DA20A9B6739}" destId="{51998F9D-929E-2449-9847-78B13C68F931}" srcOrd="0" destOrd="0" presId="urn:microsoft.com/office/officeart/2005/8/layout/hList1"/>
    <dgm:cxn modelId="{FED43542-791D-CD46-8E85-4A8EE2CBF663}" srcId="{EA27B980-893B-0B4E-9C48-6DA20A9B6739}" destId="{C488EDC5-83A0-2846-8AE8-AE1B5C1D57E6}" srcOrd="0" destOrd="0" parTransId="{47AD1F2C-B56B-964E-A6EA-D2E03B2201B8}" sibTransId="{5FB48633-7DF4-BB40-BA68-5FDB526CB8DA}"/>
    <dgm:cxn modelId="{0818B47C-A6F1-1A48-BAA4-16A88AAF5D7F}" type="presOf" srcId="{C488EDC5-83A0-2846-8AE8-AE1B5C1D57E6}" destId="{8BC3B0F6-243F-8645-9836-E3D967B0F38E}" srcOrd="0" destOrd="0" presId="urn:microsoft.com/office/officeart/2005/8/layout/hList1"/>
    <dgm:cxn modelId="{71D6430D-4006-324C-9589-F264DB6485D9}" type="presParOf" srcId="{51998F9D-929E-2449-9847-78B13C68F931}" destId="{78777562-7F2E-0F48-8A68-CF28154709EB}" srcOrd="0" destOrd="0" presId="urn:microsoft.com/office/officeart/2005/8/layout/hList1"/>
    <dgm:cxn modelId="{7E78D9FC-5F04-274D-BC18-2C7AA4341848}" type="presParOf" srcId="{78777562-7F2E-0F48-8A68-CF28154709EB}" destId="{8BC3B0F6-243F-8645-9836-E3D967B0F38E}" srcOrd="0" destOrd="0" presId="urn:microsoft.com/office/officeart/2005/8/layout/hList1"/>
    <dgm:cxn modelId="{4ECF8B35-4DA7-B742-B1FA-B5A7662D81CF}" type="presParOf" srcId="{78777562-7F2E-0F48-8A68-CF28154709EB}" destId="{5B2A19D4-B2C1-424B-8FEC-7B07ADCA8B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E9D14-50E6-274A-87CD-7FBF10B9D741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BF7B9717-BC48-694A-82B8-952573E4C30E}">
      <dgm:prSet phldrT="[Text]"/>
      <dgm:spPr/>
      <dgm:t>
        <a:bodyPr/>
        <a:lstStyle/>
        <a:p>
          <a:r>
            <a:rPr lang="en-US" dirty="0" smtClean="0"/>
            <a:t>Model</a:t>
          </a:r>
        </a:p>
      </dgm:t>
    </dgm:pt>
    <dgm:pt modelId="{34A67EF3-A38D-C542-94E7-7AFDE3D77F79}" type="parTrans" cxnId="{F7361A7B-56E6-6546-B039-B60C5E4D85CF}">
      <dgm:prSet/>
      <dgm:spPr/>
      <dgm:t>
        <a:bodyPr/>
        <a:lstStyle/>
        <a:p>
          <a:endParaRPr lang="en-US"/>
        </a:p>
      </dgm:t>
    </dgm:pt>
    <dgm:pt modelId="{1EDB6372-195F-464E-A3CD-926DDB3132CC}" type="sibTrans" cxnId="{F7361A7B-56E6-6546-B039-B60C5E4D85CF}">
      <dgm:prSet/>
      <dgm:spPr/>
      <dgm:t>
        <a:bodyPr/>
        <a:lstStyle/>
        <a:p>
          <a:endParaRPr lang="en-US"/>
        </a:p>
      </dgm:t>
    </dgm:pt>
    <dgm:pt modelId="{FF8416DF-9B9D-B341-BACF-7A2D1F3769D3}">
      <dgm:prSet phldrT="[Text]"/>
      <dgm:spPr/>
      <dgm:t>
        <a:bodyPr/>
        <a:lstStyle/>
        <a:p>
          <a:r>
            <a:rPr lang="en-US" dirty="0" smtClean="0"/>
            <a:t>Fit</a:t>
          </a:r>
          <a:endParaRPr lang="en-US" dirty="0"/>
        </a:p>
      </dgm:t>
    </dgm:pt>
    <dgm:pt modelId="{B507E093-219B-1644-9D87-1A0BFB1C66D2}" type="parTrans" cxnId="{EA87EEE5-7C02-8342-B1FB-37F4AA770796}">
      <dgm:prSet/>
      <dgm:spPr/>
      <dgm:t>
        <a:bodyPr/>
        <a:lstStyle/>
        <a:p>
          <a:endParaRPr lang="en-US"/>
        </a:p>
      </dgm:t>
    </dgm:pt>
    <dgm:pt modelId="{C3DF108A-49BA-5C4E-9E90-6716B75E48A3}" type="sibTrans" cxnId="{EA87EEE5-7C02-8342-B1FB-37F4AA770796}">
      <dgm:prSet/>
      <dgm:spPr/>
      <dgm:t>
        <a:bodyPr/>
        <a:lstStyle/>
        <a:p>
          <a:endParaRPr lang="en-US"/>
        </a:p>
      </dgm:t>
    </dgm:pt>
    <dgm:pt modelId="{BE01F7A6-D3E6-644E-950F-8B919026241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F0A28320-2C9A-6D49-BC1E-5647DA77E130}" type="parTrans" cxnId="{65002537-12F3-9D45-8270-882EBA5B812B}">
      <dgm:prSet/>
      <dgm:spPr/>
      <dgm:t>
        <a:bodyPr/>
        <a:lstStyle/>
        <a:p>
          <a:endParaRPr lang="en-US"/>
        </a:p>
      </dgm:t>
    </dgm:pt>
    <dgm:pt modelId="{BD380228-B7F9-F844-82D6-6192DA4FC5D8}" type="sibTrans" cxnId="{65002537-12F3-9D45-8270-882EBA5B812B}">
      <dgm:prSet/>
      <dgm:spPr/>
      <dgm:t>
        <a:bodyPr/>
        <a:lstStyle/>
        <a:p>
          <a:pPr rtl="0"/>
          <a:endParaRPr lang="en-US"/>
        </a:p>
      </dgm:t>
    </dgm:pt>
    <dgm:pt modelId="{DED668E3-F362-184E-A621-C01349A34C16}">
      <dgm:prSet phldrT="[Text]"/>
      <dgm:spPr/>
      <dgm:t>
        <a:bodyPr/>
        <a:lstStyle/>
        <a:p>
          <a:endParaRPr lang="en-US" dirty="0"/>
        </a:p>
      </dgm:t>
    </dgm:pt>
    <dgm:pt modelId="{0E4EB733-FA4C-954F-A4B1-A884D6C8E85F}" type="parTrans" cxnId="{5C83296C-5172-4641-8922-C6B988F2C507}">
      <dgm:prSet/>
      <dgm:spPr/>
      <dgm:t>
        <a:bodyPr/>
        <a:lstStyle/>
        <a:p>
          <a:endParaRPr lang="en-US"/>
        </a:p>
      </dgm:t>
    </dgm:pt>
    <dgm:pt modelId="{333ABB3B-6009-2C4C-861A-D2DC6B1470E0}" type="sibTrans" cxnId="{5C83296C-5172-4641-8922-C6B988F2C507}">
      <dgm:prSet/>
      <dgm:spPr/>
      <dgm:t>
        <a:bodyPr/>
        <a:lstStyle/>
        <a:p>
          <a:endParaRPr lang="en-US"/>
        </a:p>
      </dgm:t>
    </dgm:pt>
    <dgm:pt modelId="{FDFFFE34-54F6-5A4B-9B33-2274E14D8702}" type="pres">
      <dgm:prSet presAssocID="{9D7E9D14-50E6-274A-87CD-7FBF10B9D7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FCA321-97BC-2B43-A4DE-BA0AE3DAB46B}" type="pres">
      <dgm:prSet presAssocID="{BF7B9717-BC48-694A-82B8-952573E4C30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A7817-9C2B-2640-A066-E4B7F051C795}" type="pres">
      <dgm:prSet presAssocID="{BF7B9717-BC48-694A-82B8-952573E4C30E}" presName="gear1srcNode" presStyleLbl="node1" presStyleIdx="0" presStyleCnt="3"/>
      <dgm:spPr/>
      <dgm:t>
        <a:bodyPr/>
        <a:lstStyle/>
        <a:p>
          <a:endParaRPr lang="en-US"/>
        </a:p>
      </dgm:t>
    </dgm:pt>
    <dgm:pt modelId="{5721CCC6-7404-274E-BA06-3E5464A4039D}" type="pres">
      <dgm:prSet presAssocID="{BF7B9717-BC48-694A-82B8-952573E4C30E}" presName="gear1dstNode" presStyleLbl="node1" presStyleIdx="0" presStyleCnt="3"/>
      <dgm:spPr/>
      <dgm:t>
        <a:bodyPr/>
        <a:lstStyle/>
        <a:p>
          <a:endParaRPr lang="en-US"/>
        </a:p>
      </dgm:t>
    </dgm:pt>
    <dgm:pt modelId="{85312E86-D8A2-DC4B-BCA8-60E3410585A1}" type="pres">
      <dgm:prSet presAssocID="{FF8416DF-9B9D-B341-BACF-7A2D1F3769D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29BF-5256-3F48-B375-F17A13373B13}" type="pres">
      <dgm:prSet presAssocID="{FF8416DF-9B9D-B341-BACF-7A2D1F3769D3}" presName="gear2srcNode" presStyleLbl="node1" presStyleIdx="1" presStyleCnt="3"/>
      <dgm:spPr/>
      <dgm:t>
        <a:bodyPr/>
        <a:lstStyle/>
        <a:p>
          <a:endParaRPr lang="en-US"/>
        </a:p>
      </dgm:t>
    </dgm:pt>
    <dgm:pt modelId="{424C6FA7-F685-A44A-A75C-9A29FAC242E5}" type="pres">
      <dgm:prSet presAssocID="{FF8416DF-9B9D-B341-BACF-7A2D1F3769D3}" presName="gear2dstNode" presStyleLbl="node1" presStyleIdx="1" presStyleCnt="3"/>
      <dgm:spPr/>
      <dgm:t>
        <a:bodyPr/>
        <a:lstStyle/>
        <a:p>
          <a:endParaRPr lang="en-US"/>
        </a:p>
      </dgm:t>
    </dgm:pt>
    <dgm:pt modelId="{69FAD43D-157E-6D49-9BAB-D75D5210F164}" type="pres">
      <dgm:prSet presAssocID="{BE01F7A6-D3E6-644E-950F-8B919026241C}" presName="gear3" presStyleLbl="node1" presStyleIdx="2" presStyleCnt="3"/>
      <dgm:spPr/>
      <dgm:t>
        <a:bodyPr/>
        <a:lstStyle/>
        <a:p>
          <a:endParaRPr lang="en-US"/>
        </a:p>
      </dgm:t>
    </dgm:pt>
    <dgm:pt modelId="{03663257-3DFF-444A-B8AF-CAC7AC238E60}" type="pres">
      <dgm:prSet presAssocID="{BE01F7A6-D3E6-644E-950F-8B919026241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82B06-8473-E34C-A22F-FA628EA9B076}" type="pres">
      <dgm:prSet presAssocID="{BE01F7A6-D3E6-644E-950F-8B919026241C}" presName="gear3srcNode" presStyleLbl="node1" presStyleIdx="2" presStyleCnt="3"/>
      <dgm:spPr/>
      <dgm:t>
        <a:bodyPr/>
        <a:lstStyle/>
        <a:p>
          <a:endParaRPr lang="en-US"/>
        </a:p>
      </dgm:t>
    </dgm:pt>
    <dgm:pt modelId="{4B115A87-C09A-E649-A392-E0AF3BF2DB67}" type="pres">
      <dgm:prSet presAssocID="{BE01F7A6-D3E6-644E-950F-8B919026241C}" presName="gear3dstNode" presStyleLbl="node1" presStyleIdx="2" presStyleCnt="3"/>
      <dgm:spPr/>
      <dgm:t>
        <a:bodyPr/>
        <a:lstStyle/>
        <a:p>
          <a:endParaRPr lang="en-US"/>
        </a:p>
      </dgm:t>
    </dgm:pt>
    <dgm:pt modelId="{5D918704-3816-B148-893E-929345CA6784}" type="pres">
      <dgm:prSet presAssocID="{1EDB6372-195F-464E-A3CD-926DDB3132C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5E8574C-3A56-3C4C-8097-8988B18419B0}" type="pres">
      <dgm:prSet presAssocID="{C3DF108A-49BA-5C4E-9E90-6716B75E48A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0CB22F6-7E34-EC43-955F-1979918B6294}" type="pres">
      <dgm:prSet presAssocID="{BD380228-B7F9-F844-82D6-6192DA4FC5D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7E28613-361D-EE44-845A-6E0517BE69FB}" type="presOf" srcId="{C3DF108A-49BA-5C4E-9E90-6716B75E48A3}" destId="{C5E8574C-3A56-3C4C-8097-8988B18419B0}" srcOrd="0" destOrd="0" presId="urn:microsoft.com/office/officeart/2005/8/layout/gear1"/>
    <dgm:cxn modelId="{8B33593E-7D42-E145-BB10-8A8A1253F030}" type="presOf" srcId="{FF8416DF-9B9D-B341-BACF-7A2D1F3769D3}" destId="{424C6FA7-F685-A44A-A75C-9A29FAC242E5}" srcOrd="2" destOrd="0" presId="urn:microsoft.com/office/officeart/2005/8/layout/gear1"/>
    <dgm:cxn modelId="{6161CED0-F4CE-4346-AFB3-85DBC49B7723}" type="presOf" srcId="{BE01F7A6-D3E6-644E-950F-8B919026241C}" destId="{69FAD43D-157E-6D49-9BAB-D75D5210F164}" srcOrd="0" destOrd="0" presId="urn:microsoft.com/office/officeart/2005/8/layout/gear1"/>
    <dgm:cxn modelId="{EA87EEE5-7C02-8342-B1FB-37F4AA770796}" srcId="{9D7E9D14-50E6-274A-87CD-7FBF10B9D741}" destId="{FF8416DF-9B9D-B341-BACF-7A2D1F3769D3}" srcOrd="1" destOrd="0" parTransId="{B507E093-219B-1644-9D87-1A0BFB1C66D2}" sibTransId="{C3DF108A-49BA-5C4E-9E90-6716B75E48A3}"/>
    <dgm:cxn modelId="{59E58EE1-BFFF-004F-AE3F-6A23AF315432}" type="presOf" srcId="{FF8416DF-9B9D-B341-BACF-7A2D1F3769D3}" destId="{1FC729BF-5256-3F48-B375-F17A13373B13}" srcOrd="1" destOrd="0" presId="urn:microsoft.com/office/officeart/2005/8/layout/gear1"/>
    <dgm:cxn modelId="{47AF11B1-CCEE-EF40-AB2F-7CFE04ACBCA8}" type="presOf" srcId="{9D7E9D14-50E6-274A-87CD-7FBF10B9D741}" destId="{FDFFFE34-54F6-5A4B-9B33-2274E14D8702}" srcOrd="0" destOrd="0" presId="urn:microsoft.com/office/officeart/2005/8/layout/gear1"/>
    <dgm:cxn modelId="{1A7BDA29-9263-D443-875D-1344FB3039D6}" type="presOf" srcId="{BE01F7A6-D3E6-644E-950F-8B919026241C}" destId="{4B115A87-C09A-E649-A392-E0AF3BF2DB67}" srcOrd="3" destOrd="0" presId="urn:microsoft.com/office/officeart/2005/8/layout/gear1"/>
    <dgm:cxn modelId="{79BBED9A-EA15-9B43-ADDF-B2AEFC396ED5}" type="presOf" srcId="{BF7B9717-BC48-694A-82B8-952573E4C30E}" destId="{5721CCC6-7404-274E-BA06-3E5464A4039D}" srcOrd="2" destOrd="0" presId="urn:microsoft.com/office/officeart/2005/8/layout/gear1"/>
    <dgm:cxn modelId="{4C638BA5-8396-4D48-AAAA-A0B13E60439B}" type="presOf" srcId="{BF7B9717-BC48-694A-82B8-952573E4C30E}" destId="{1BEA7817-9C2B-2640-A066-E4B7F051C795}" srcOrd="1" destOrd="0" presId="urn:microsoft.com/office/officeart/2005/8/layout/gear1"/>
    <dgm:cxn modelId="{2538D5DB-3E76-1E45-A6A1-A7E922549643}" type="presOf" srcId="{FF8416DF-9B9D-B341-BACF-7A2D1F3769D3}" destId="{85312E86-D8A2-DC4B-BCA8-60E3410585A1}" srcOrd="0" destOrd="0" presId="urn:microsoft.com/office/officeart/2005/8/layout/gear1"/>
    <dgm:cxn modelId="{E21FA8C5-84B3-2041-A331-0F24DCD5F190}" type="presOf" srcId="{BD380228-B7F9-F844-82D6-6192DA4FC5D8}" destId="{70CB22F6-7E34-EC43-955F-1979918B6294}" srcOrd="0" destOrd="0" presId="urn:microsoft.com/office/officeart/2005/8/layout/gear1"/>
    <dgm:cxn modelId="{976CC902-9F88-C743-B273-6358ECB44C43}" type="presOf" srcId="{BE01F7A6-D3E6-644E-950F-8B919026241C}" destId="{C5682B06-8473-E34C-A22F-FA628EA9B076}" srcOrd="2" destOrd="0" presId="urn:microsoft.com/office/officeart/2005/8/layout/gear1"/>
    <dgm:cxn modelId="{5C83296C-5172-4641-8922-C6B988F2C507}" srcId="{9D7E9D14-50E6-274A-87CD-7FBF10B9D741}" destId="{DED668E3-F362-184E-A621-C01349A34C16}" srcOrd="3" destOrd="0" parTransId="{0E4EB733-FA4C-954F-A4B1-A884D6C8E85F}" sibTransId="{333ABB3B-6009-2C4C-861A-D2DC6B1470E0}"/>
    <dgm:cxn modelId="{A24BEBF9-88A4-294F-B725-05A3E2D21C82}" type="presOf" srcId="{1EDB6372-195F-464E-A3CD-926DDB3132CC}" destId="{5D918704-3816-B148-893E-929345CA6784}" srcOrd="0" destOrd="0" presId="urn:microsoft.com/office/officeart/2005/8/layout/gear1"/>
    <dgm:cxn modelId="{F7361A7B-56E6-6546-B039-B60C5E4D85CF}" srcId="{9D7E9D14-50E6-274A-87CD-7FBF10B9D741}" destId="{BF7B9717-BC48-694A-82B8-952573E4C30E}" srcOrd="0" destOrd="0" parTransId="{34A67EF3-A38D-C542-94E7-7AFDE3D77F79}" sibTransId="{1EDB6372-195F-464E-A3CD-926DDB3132CC}"/>
    <dgm:cxn modelId="{838B1D6C-3A88-F949-B4AD-DA70E39A4D7C}" type="presOf" srcId="{BF7B9717-BC48-694A-82B8-952573E4C30E}" destId="{37FCA321-97BC-2B43-A4DE-BA0AE3DAB46B}" srcOrd="0" destOrd="0" presId="urn:microsoft.com/office/officeart/2005/8/layout/gear1"/>
    <dgm:cxn modelId="{65002537-12F3-9D45-8270-882EBA5B812B}" srcId="{9D7E9D14-50E6-274A-87CD-7FBF10B9D741}" destId="{BE01F7A6-D3E6-644E-950F-8B919026241C}" srcOrd="2" destOrd="0" parTransId="{F0A28320-2C9A-6D49-BC1E-5647DA77E130}" sibTransId="{BD380228-B7F9-F844-82D6-6192DA4FC5D8}"/>
    <dgm:cxn modelId="{9BD6338C-CE42-414C-B625-D027AD3DF0F0}" type="presOf" srcId="{BE01F7A6-D3E6-644E-950F-8B919026241C}" destId="{03663257-3DFF-444A-B8AF-CAC7AC238E60}" srcOrd="1" destOrd="0" presId="urn:microsoft.com/office/officeart/2005/8/layout/gear1"/>
    <dgm:cxn modelId="{23DD7851-0D9D-1344-8698-7EFC29479357}" type="presParOf" srcId="{FDFFFE34-54F6-5A4B-9B33-2274E14D8702}" destId="{37FCA321-97BC-2B43-A4DE-BA0AE3DAB46B}" srcOrd="0" destOrd="0" presId="urn:microsoft.com/office/officeart/2005/8/layout/gear1"/>
    <dgm:cxn modelId="{6301A946-DD86-3D4E-8E0F-9B5E610FD8D5}" type="presParOf" srcId="{FDFFFE34-54F6-5A4B-9B33-2274E14D8702}" destId="{1BEA7817-9C2B-2640-A066-E4B7F051C795}" srcOrd="1" destOrd="0" presId="urn:microsoft.com/office/officeart/2005/8/layout/gear1"/>
    <dgm:cxn modelId="{0DC07E99-E21F-B04B-9316-594FE5972B13}" type="presParOf" srcId="{FDFFFE34-54F6-5A4B-9B33-2274E14D8702}" destId="{5721CCC6-7404-274E-BA06-3E5464A4039D}" srcOrd="2" destOrd="0" presId="urn:microsoft.com/office/officeart/2005/8/layout/gear1"/>
    <dgm:cxn modelId="{CB3D8675-98EA-3048-9164-94EC67A3626B}" type="presParOf" srcId="{FDFFFE34-54F6-5A4B-9B33-2274E14D8702}" destId="{85312E86-D8A2-DC4B-BCA8-60E3410585A1}" srcOrd="3" destOrd="0" presId="urn:microsoft.com/office/officeart/2005/8/layout/gear1"/>
    <dgm:cxn modelId="{B609DF34-390D-754E-9FB4-273FE29FDADB}" type="presParOf" srcId="{FDFFFE34-54F6-5A4B-9B33-2274E14D8702}" destId="{1FC729BF-5256-3F48-B375-F17A13373B13}" srcOrd="4" destOrd="0" presId="urn:microsoft.com/office/officeart/2005/8/layout/gear1"/>
    <dgm:cxn modelId="{047D893A-40B8-844C-AC5B-E2803CD4B9A3}" type="presParOf" srcId="{FDFFFE34-54F6-5A4B-9B33-2274E14D8702}" destId="{424C6FA7-F685-A44A-A75C-9A29FAC242E5}" srcOrd="5" destOrd="0" presId="urn:microsoft.com/office/officeart/2005/8/layout/gear1"/>
    <dgm:cxn modelId="{7B48A18D-0DCC-5F4C-8EC8-34B34C759063}" type="presParOf" srcId="{FDFFFE34-54F6-5A4B-9B33-2274E14D8702}" destId="{69FAD43D-157E-6D49-9BAB-D75D5210F164}" srcOrd="6" destOrd="0" presId="urn:microsoft.com/office/officeart/2005/8/layout/gear1"/>
    <dgm:cxn modelId="{CC07CE4D-B6AC-A149-AAE3-8C76026EDFEF}" type="presParOf" srcId="{FDFFFE34-54F6-5A4B-9B33-2274E14D8702}" destId="{03663257-3DFF-444A-B8AF-CAC7AC238E60}" srcOrd="7" destOrd="0" presId="urn:microsoft.com/office/officeart/2005/8/layout/gear1"/>
    <dgm:cxn modelId="{CC004D23-840B-0A40-A421-8BDA43F01FD0}" type="presParOf" srcId="{FDFFFE34-54F6-5A4B-9B33-2274E14D8702}" destId="{C5682B06-8473-E34C-A22F-FA628EA9B076}" srcOrd="8" destOrd="0" presId="urn:microsoft.com/office/officeart/2005/8/layout/gear1"/>
    <dgm:cxn modelId="{A7986626-C17F-1F41-90E7-48BE9D2706BE}" type="presParOf" srcId="{FDFFFE34-54F6-5A4B-9B33-2274E14D8702}" destId="{4B115A87-C09A-E649-A392-E0AF3BF2DB67}" srcOrd="9" destOrd="0" presId="urn:microsoft.com/office/officeart/2005/8/layout/gear1"/>
    <dgm:cxn modelId="{B8A916CC-3548-F947-88F4-2266B5E940EF}" type="presParOf" srcId="{FDFFFE34-54F6-5A4B-9B33-2274E14D8702}" destId="{5D918704-3816-B148-893E-929345CA6784}" srcOrd="10" destOrd="0" presId="urn:microsoft.com/office/officeart/2005/8/layout/gear1"/>
    <dgm:cxn modelId="{C48B9FB3-382B-1840-BE2F-980AB4321E2C}" type="presParOf" srcId="{FDFFFE34-54F6-5A4B-9B33-2274E14D8702}" destId="{C5E8574C-3A56-3C4C-8097-8988B18419B0}" srcOrd="11" destOrd="0" presId="urn:microsoft.com/office/officeart/2005/8/layout/gear1"/>
    <dgm:cxn modelId="{9451F06E-0497-DE4B-A430-2B5AF5CED4FA}" type="presParOf" srcId="{FDFFFE34-54F6-5A4B-9B33-2274E14D8702}" destId="{70CB22F6-7E34-EC43-955F-1979918B6294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39065B-AC7D-5344-8545-8BFB3CEAF6E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9709D-EAEA-854E-AECA-21579A6703BC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2CEB4E26-E517-9A43-8DAC-9A5B8EC09B2F}" type="parTrans" cxnId="{F0349973-52FF-654A-BC36-8337665F106D}">
      <dgm:prSet/>
      <dgm:spPr/>
      <dgm:t>
        <a:bodyPr/>
        <a:lstStyle/>
        <a:p>
          <a:endParaRPr lang="en-US"/>
        </a:p>
      </dgm:t>
    </dgm:pt>
    <dgm:pt modelId="{2A850369-0423-B04A-BFBB-D0F8F80C4EC3}" type="sibTrans" cxnId="{F0349973-52FF-654A-BC36-8337665F106D}">
      <dgm:prSet/>
      <dgm:spPr/>
      <dgm:t>
        <a:bodyPr/>
        <a:lstStyle/>
        <a:p>
          <a:endParaRPr lang="en-US"/>
        </a:p>
      </dgm:t>
    </dgm:pt>
    <dgm:pt modelId="{AB08D997-9C37-9342-AB32-E2A31D73C42F}">
      <dgm:prSet phldrT="[Text]"/>
      <dgm:spPr/>
      <dgm:t>
        <a:bodyPr/>
        <a:lstStyle/>
        <a:p>
          <a:r>
            <a:rPr lang="en-US" smtClean="0"/>
            <a:t>Regression</a:t>
          </a:r>
          <a:endParaRPr lang="en-US" dirty="0"/>
        </a:p>
      </dgm:t>
    </dgm:pt>
    <dgm:pt modelId="{87680E55-BD23-BF4B-8E11-8F786A45441A}" type="parTrans" cxnId="{1BAD1270-7D86-BE46-8A33-628C42A70798}">
      <dgm:prSet/>
      <dgm:spPr/>
      <dgm:t>
        <a:bodyPr/>
        <a:lstStyle/>
        <a:p>
          <a:endParaRPr lang="en-US"/>
        </a:p>
      </dgm:t>
    </dgm:pt>
    <dgm:pt modelId="{B379FA5C-3ECE-164E-AC62-233B6B34A4C1}" type="sibTrans" cxnId="{1BAD1270-7D86-BE46-8A33-628C42A70798}">
      <dgm:prSet/>
      <dgm:spPr/>
      <dgm:t>
        <a:bodyPr/>
        <a:lstStyle/>
        <a:p>
          <a:endParaRPr lang="en-US"/>
        </a:p>
      </dgm:t>
    </dgm:pt>
    <dgm:pt modelId="{23D9F833-84C1-7249-84F2-255EF3444C65}">
      <dgm:prSet phldrT="[Text]"/>
      <dgm:spPr/>
      <dgm:t>
        <a:bodyPr/>
        <a:lstStyle/>
        <a:p>
          <a:r>
            <a:rPr lang="en-US" smtClean="0"/>
            <a:t>Classification</a:t>
          </a:r>
          <a:endParaRPr lang="en-US" dirty="0"/>
        </a:p>
      </dgm:t>
    </dgm:pt>
    <dgm:pt modelId="{15299F74-E99F-614B-8228-808CCBC65526}" type="parTrans" cxnId="{22AEC536-1876-5248-BA49-696450427BC5}">
      <dgm:prSet/>
      <dgm:spPr/>
      <dgm:t>
        <a:bodyPr/>
        <a:lstStyle/>
        <a:p>
          <a:endParaRPr lang="en-US"/>
        </a:p>
      </dgm:t>
    </dgm:pt>
    <dgm:pt modelId="{39DA8AC7-B7D5-3A45-91C9-3CBAB2121D45}" type="sibTrans" cxnId="{22AEC536-1876-5248-BA49-696450427BC5}">
      <dgm:prSet/>
      <dgm:spPr/>
      <dgm:t>
        <a:bodyPr/>
        <a:lstStyle/>
        <a:p>
          <a:endParaRPr lang="en-US"/>
        </a:p>
      </dgm:t>
    </dgm:pt>
    <dgm:pt modelId="{5A0FDCE7-DA88-CA40-81E7-88738431AF9E}">
      <dgm:prSet phldrT="[Text]"/>
      <dgm:spPr/>
      <dgm:t>
        <a:bodyPr/>
        <a:lstStyle/>
        <a:p>
          <a:r>
            <a:rPr lang="en-US" smtClean="0"/>
            <a:t>Unsupervised Learning</a:t>
          </a:r>
          <a:endParaRPr lang="en-US" dirty="0"/>
        </a:p>
      </dgm:t>
    </dgm:pt>
    <dgm:pt modelId="{D19377C0-B9C2-A44A-BD17-85F20A18FA9A}" type="parTrans" cxnId="{70F91471-3C54-8C4F-B0DB-6888A1619B51}">
      <dgm:prSet/>
      <dgm:spPr/>
      <dgm:t>
        <a:bodyPr/>
        <a:lstStyle/>
        <a:p>
          <a:endParaRPr lang="en-US"/>
        </a:p>
      </dgm:t>
    </dgm:pt>
    <dgm:pt modelId="{C633935F-5332-AE40-93BA-6FC18524CBD5}" type="sibTrans" cxnId="{70F91471-3C54-8C4F-B0DB-6888A1619B51}">
      <dgm:prSet/>
      <dgm:spPr/>
      <dgm:t>
        <a:bodyPr/>
        <a:lstStyle/>
        <a:p>
          <a:endParaRPr lang="en-US"/>
        </a:p>
      </dgm:t>
    </dgm:pt>
    <dgm:pt modelId="{562DF12E-6BF9-FB4C-81A8-3618537559E3}">
      <dgm:prSet phldrT="[Text]"/>
      <dgm:spPr/>
      <dgm:t>
        <a:bodyPr/>
        <a:lstStyle/>
        <a:p>
          <a:r>
            <a:rPr lang="en-US" smtClean="0"/>
            <a:t>Clustering</a:t>
          </a:r>
          <a:endParaRPr lang="en-US" dirty="0"/>
        </a:p>
      </dgm:t>
    </dgm:pt>
    <dgm:pt modelId="{C4FEA827-4377-5A4E-A4AB-1580CF0D7FCD}" type="parTrans" cxnId="{09913F38-56E8-694C-B711-AA1EBAC44D61}">
      <dgm:prSet/>
      <dgm:spPr/>
      <dgm:t>
        <a:bodyPr/>
        <a:lstStyle/>
        <a:p>
          <a:endParaRPr lang="en-US"/>
        </a:p>
      </dgm:t>
    </dgm:pt>
    <dgm:pt modelId="{AD89BBAA-BC4E-4444-A67B-3296A00D7724}" type="sibTrans" cxnId="{09913F38-56E8-694C-B711-AA1EBAC44D61}">
      <dgm:prSet/>
      <dgm:spPr/>
      <dgm:t>
        <a:bodyPr/>
        <a:lstStyle/>
        <a:p>
          <a:pPr rtl="0"/>
          <a:endParaRPr lang="en-US"/>
        </a:p>
      </dgm:t>
    </dgm:pt>
    <dgm:pt modelId="{6273C7AD-A69B-8141-95F4-2EF91D023AD7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C6BB298-2AEA-8744-96FA-F193F4F2CB18}" type="parTrans" cxnId="{B923A222-267D-A94E-BDC0-6F5FD6320FEB}">
      <dgm:prSet/>
      <dgm:spPr/>
      <dgm:t>
        <a:bodyPr/>
        <a:lstStyle/>
        <a:p>
          <a:endParaRPr lang="en-US"/>
        </a:p>
      </dgm:t>
    </dgm:pt>
    <dgm:pt modelId="{0449FBDA-2B81-2B49-A338-424F616EB016}" type="sibTrans" cxnId="{B923A222-267D-A94E-BDC0-6F5FD6320FEB}">
      <dgm:prSet/>
      <dgm:spPr/>
      <dgm:t>
        <a:bodyPr/>
        <a:lstStyle/>
        <a:p>
          <a:endParaRPr lang="en-US"/>
        </a:p>
      </dgm:t>
    </dgm:pt>
    <dgm:pt modelId="{4C550C13-B9FF-0C4F-894E-1A919F0936D2}">
      <dgm:prSet phldrT="[Text]"/>
      <dgm:spPr/>
      <dgm:t>
        <a:bodyPr/>
        <a:lstStyle/>
        <a:p>
          <a:r>
            <a:rPr lang="en-US" dirty="0" smtClean="0"/>
            <a:t>Dimensionality Reduction</a:t>
          </a:r>
          <a:endParaRPr lang="en-US" dirty="0"/>
        </a:p>
      </dgm:t>
    </dgm:pt>
    <dgm:pt modelId="{A094AAAE-32DE-DE49-8E0B-2F1F87425140}" type="parTrans" cxnId="{EDCFAF42-08A7-4044-A8FD-E858577AE311}">
      <dgm:prSet/>
      <dgm:spPr/>
      <dgm:t>
        <a:bodyPr/>
        <a:lstStyle/>
        <a:p>
          <a:endParaRPr lang="en-US"/>
        </a:p>
      </dgm:t>
    </dgm:pt>
    <dgm:pt modelId="{9DEBE9F7-1A80-2D4A-9C6F-AFEFE707A7FF}" type="sibTrans" cxnId="{EDCFAF42-08A7-4044-A8FD-E858577AE311}">
      <dgm:prSet/>
      <dgm:spPr/>
      <dgm:t>
        <a:bodyPr/>
        <a:lstStyle/>
        <a:p>
          <a:endParaRPr lang="en-US"/>
        </a:p>
      </dgm:t>
    </dgm:pt>
    <dgm:pt modelId="{7EFDB494-19B2-8A4B-9DA1-E6D44DFCD110}" type="pres">
      <dgm:prSet presAssocID="{7139065B-AC7D-5344-8545-8BFB3CEAF6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07B54-CFF5-E249-B8F8-3855A1AAB775}" type="pres">
      <dgm:prSet presAssocID="{6273C7AD-A69B-8141-95F4-2EF91D023AD7}" presName="hierRoot1" presStyleCnt="0"/>
      <dgm:spPr/>
    </dgm:pt>
    <dgm:pt modelId="{51BCD731-6DCC-D84F-8A92-C618A61FC8D3}" type="pres">
      <dgm:prSet presAssocID="{6273C7AD-A69B-8141-95F4-2EF91D023AD7}" presName="composite" presStyleCnt="0"/>
      <dgm:spPr/>
    </dgm:pt>
    <dgm:pt modelId="{B62D4EDB-EF52-9E49-8596-B2245313E5B5}" type="pres">
      <dgm:prSet presAssocID="{6273C7AD-A69B-8141-95F4-2EF91D023AD7}" presName="background" presStyleLbl="node0" presStyleIdx="0" presStyleCnt="1"/>
      <dgm:spPr/>
    </dgm:pt>
    <dgm:pt modelId="{56E44291-9A5F-A74B-B405-010A11FCF153}" type="pres">
      <dgm:prSet presAssocID="{6273C7AD-A69B-8141-95F4-2EF91D023A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19BB9-8C05-B747-ABCD-6B2AA63178A3}" type="pres">
      <dgm:prSet presAssocID="{6273C7AD-A69B-8141-95F4-2EF91D023AD7}" presName="hierChild2" presStyleCnt="0"/>
      <dgm:spPr/>
    </dgm:pt>
    <dgm:pt modelId="{1BFA53BB-88E3-974A-9101-B18761FB8BB8}" type="pres">
      <dgm:prSet presAssocID="{2CEB4E26-E517-9A43-8DAC-9A5B8EC09B2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973F69E-8E04-F543-ABF4-7D128F8A3DF1}" type="pres">
      <dgm:prSet presAssocID="{1CB9709D-EAEA-854E-AECA-21579A6703BC}" presName="hierRoot2" presStyleCnt="0"/>
      <dgm:spPr/>
    </dgm:pt>
    <dgm:pt modelId="{3A38630C-577A-1542-9810-089685841C8B}" type="pres">
      <dgm:prSet presAssocID="{1CB9709D-EAEA-854E-AECA-21579A6703BC}" presName="composite2" presStyleCnt="0"/>
      <dgm:spPr/>
    </dgm:pt>
    <dgm:pt modelId="{E58E8865-0D20-7C42-BA5C-85FB52FA5234}" type="pres">
      <dgm:prSet presAssocID="{1CB9709D-EAEA-854E-AECA-21579A6703BC}" presName="background2" presStyleLbl="node2" presStyleIdx="0" presStyleCnt="2"/>
      <dgm:spPr/>
    </dgm:pt>
    <dgm:pt modelId="{048F5493-5BFD-E54E-B0DA-24861E4A277B}" type="pres">
      <dgm:prSet presAssocID="{1CB9709D-EAEA-854E-AECA-21579A6703B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D6FDC-540D-454E-98FD-A4F824385EA0}" type="pres">
      <dgm:prSet presAssocID="{1CB9709D-EAEA-854E-AECA-21579A6703BC}" presName="hierChild3" presStyleCnt="0"/>
      <dgm:spPr/>
    </dgm:pt>
    <dgm:pt modelId="{2C5C1ED3-D1DD-D747-ABC6-47184718C13F}" type="pres">
      <dgm:prSet presAssocID="{87680E55-BD23-BF4B-8E11-8F786A45441A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7494CB9-0556-6E4E-8E4D-3322E3D4A0D0}" type="pres">
      <dgm:prSet presAssocID="{AB08D997-9C37-9342-AB32-E2A31D73C42F}" presName="hierRoot3" presStyleCnt="0"/>
      <dgm:spPr/>
    </dgm:pt>
    <dgm:pt modelId="{BA56BD66-CD1D-4F41-A04A-D5DEEB40F73F}" type="pres">
      <dgm:prSet presAssocID="{AB08D997-9C37-9342-AB32-E2A31D73C42F}" presName="composite3" presStyleCnt="0"/>
      <dgm:spPr/>
    </dgm:pt>
    <dgm:pt modelId="{B1214CE2-1188-E244-8F26-E5C04FF074D9}" type="pres">
      <dgm:prSet presAssocID="{AB08D997-9C37-9342-AB32-E2A31D73C42F}" presName="background3" presStyleLbl="node3" presStyleIdx="0" presStyleCnt="4"/>
      <dgm:spPr/>
    </dgm:pt>
    <dgm:pt modelId="{33F82BAE-971B-404C-A192-8AAF57EA7326}" type="pres">
      <dgm:prSet presAssocID="{AB08D997-9C37-9342-AB32-E2A31D73C42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AF351-7CB1-DC4C-B8A3-BE737A902BF1}" type="pres">
      <dgm:prSet presAssocID="{AB08D997-9C37-9342-AB32-E2A31D73C42F}" presName="hierChild4" presStyleCnt="0"/>
      <dgm:spPr/>
    </dgm:pt>
    <dgm:pt modelId="{4AE65B19-21C2-EF48-AA62-C36EDE177AC6}" type="pres">
      <dgm:prSet presAssocID="{15299F74-E99F-614B-8228-808CCBC6552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AEB0E2E-1CC2-1444-8C92-C1DA4531DBFB}" type="pres">
      <dgm:prSet presAssocID="{23D9F833-84C1-7249-84F2-255EF3444C65}" presName="hierRoot3" presStyleCnt="0"/>
      <dgm:spPr/>
    </dgm:pt>
    <dgm:pt modelId="{7A36FB30-08F3-6A4C-9119-F587398E6B6E}" type="pres">
      <dgm:prSet presAssocID="{23D9F833-84C1-7249-84F2-255EF3444C65}" presName="composite3" presStyleCnt="0"/>
      <dgm:spPr/>
    </dgm:pt>
    <dgm:pt modelId="{E073D33F-91B3-5C4B-ABD8-D01FD5F7B3AE}" type="pres">
      <dgm:prSet presAssocID="{23D9F833-84C1-7249-84F2-255EF3444C65}" presName="background3" presStyleLbl="node3" presStyleIdx="1" presStyleCnt="4"/>
      <dgm:spPr/>
    </dgm:pt>
    <dgm:pt modelId="{421A8E5F-52C7-684D-9D6A-077D4279E778}" type="pres">
      <dgm:prSet presAssocID="{23D9F833-84C1-7249-84F2-255EF3444C6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27112-6BD1-8F4D-AC6A-E2F56A667600}" type="pres">
      <dgm:prSet presAssocID="{23D9F833-84C1-7249-84F2-255EF3444C65}" presName="hierChild4" presStyleCnt="0"/>
      <dgm:spPr/>
    </dgm:pt>
    <dgm:pt modelId="{EA0B9226-3200-774A-8194-1E34A66E1D0C}" type="pres">
      <dgm:prSet presAssocID="{D19377C0-B9C2-A44A-BD17-85F20A18FA9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B2DE162-E169-4847-A72A-0E0BE8227D23}" type="pres">
      <dgm:prSet presAssocID="{5A0FDCE7-DA88-CA40-81E7-88738431AF9E}" presName="hierRoot2" presStyleCnt="0"/>
      <dgm:spPr/>
    </dgm:pt>
    <dgm:pt modelId="{2D969673-A965-4F4A-956D-EFAA16982A29}" type="pres">
      <dgm:prSet presAssocID="{5A0FDCE7-DA88-CA40-81E7-88738431AF9E}" presName="composite2" presStyleCnt="0"/>
      <dgm:spPr/>
    </dgm:pt>
    <dgm:pt modelId="{A3CB1DD2-3F27-AD49-8C50-5884BED26B30}" type="pres">
      <dgm:prSet presAssocID="{5A0FDCE7-DA88-CA40-81E7-88738431AF9E}" presName="background2" presStyleLbl="node2" presStyleIdx="1" presStyleCnt="2"/>
      <dgm:spPr/>
    </dgm:pt>
    <dgm:pt modelId="{A0CF7C6C-1EEC-C443-B344-FE3BF6AF4C1E}" type="pres">
      <dgm:prSet presAssocID="{5A0FDCE7-DA88-CA40-81E7-88738431AF9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5B17F-C83B-D243-8A94-0EA38D8810BB}" type="pres">
      <dgm:prSet presAssocID="{5A0FDCE7-DA88-CA40-81E7-88738431AF9E}" presName="hierChild3" presStyleCnt="0"/>
      <dgm:spPr/>
    </dgm:pt>
    <dgm:pt modelId="{E0710D38-BA45-F54B-BFD7-0491AD6546FD}" type="pres">
      <dgm:prSet presAssocID="{C4FEA827-4377-5A4E-A4AB-1580CF0D7FC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E1713F4-6589-8D43-8B00-EB30C12234D9}" type="pres">
      <dgm:prSet presAssocID="{562DF12E-6BF9-FB4C-81A8-3618537559E3}" presName="hierRoot3" presStyleCnt="0"/>
      <dgm:spPr/>
    </dgm:pt>
    <dgm:pt modelId="{0F4D9022-546E-D840-814F-E5CFB729C82C}" type="pres">
      <dgm:prSet presAssocID="{562DF12E-6BF9-FB4C-81A8-3618537559E3}" presName="composite3" presStyleCnt="0"/>
      <dgm:spPr/>
    </dgm:pt>
    <dgm:pt modelId="{AEE348A2-7955-0947-AD06-03D573233B01}" type="pres">
      <dgm:prSet presAssocID="{562DF12E-6BF9-FB4C-81A8-3618537559E3}" presName="background3" presStyleLbl="node3" presStyleIdx="2" presStyleCnt="4"/>
      <dgm:spPr/>
    </dgm:pt>
    <dgm:pt modelId="{C925E026-16EB-0B43-96D7-F42F2BAB3E18}" type="pres">
      <dgm:prSet presAssocID="{562DF12E-6BF9-FB4C-81A8-3618537559E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D02BD-26BE-4A43-8F48-6FA536D040D4}" type="pres">
      <dgm:prSet presAssocID="{562DF12E-6BF9-FB4C-81A8-3618537559E3}" presName="hierChild4" presStyleCnt="0"/>
      <dgm:spPr/>
    </dgm:pt>
    <dgm:pt modelId="{A0BD9E75-50F2-CF42-98E6-90D22E042190}" type="pres">
      <dgm:prSet presAssocID="{A094AAAE-32DE-DE49-8E0B-2F1F8742514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BC3A6D0-5613-D746-AB1B-F3A5D2D11179}" type="pres">
      <dgm:prSet presAssocID="{4C550C13-B9FF-0C4F-894E-1A919F0936D2}" presName="hierRoot3" presStyleCnt="0"/>
      <dgm:spPr/>
    </dgm:pt>
    <dgm:pt modelId="{1E7DA50C-9AC6-7D42-8FB4-AA3E4344E733}" type="pres">
      <dgm:prSet presAssocID="{4C550C13-B9FF-0C4F-894E-1A919F0936D2}" presName="composite3" presStyleCnt="0"/>
      <dgm:spPr/>
    </dgm:pt>
    <dgm:pt modelId="{A39DC444-FFE0-A343-8B4A-45E31B95E182}" type="pres">
      <dgm:prSet presAssocID="{4C550C13-B9FF-0C4F-894E-1A919F0936D2}" presName="background3" presStyleLbl="node3" presStyleIdx="3" presStyleCnt="4"/>
      <dgm:spPr/>
    </dgm:pt>
    <dgm:pt modelId="{92C87ADE-A2A5-4646-A8C6-4E36D886E51C}" type="pres">
      <dgm:prSet presAssocID="{4C550C13-B9FF-0C4F-894E-1A919F0936D2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EAD14-6332-714C-AE83-D3F992DA6A02}" type="pres">
      <dgm:prSet presAssocID="{4C550C13-B9FF-0C4F-894E-1A919F0936D2}" presName="hierChild4" presStyleCnt="0"/>
      <dgm:spPr/>
    </dgm:pt>
  </dgm:ptLst>
  <dgm:cxnLst>
    <dgm:cxn modelId="{69FBC82E-0FDC-3E4F-A175-906C6928EFA4}" type="presOf" srcId="{23D9F833-84C1-7249-84F2-255EF3444C65}" destId="{421A8E5F-52C7-684D-9D6A-077D4279E778}" srcOrd="0" destOrd="0" presId="urn:microsoft.com/office/officeart/2005/8/layout/hierarchy1"/>
    <dgm:cxn modelId="{F0349973-52FF-654A-BC36-8337665F106D}" srcId="{6273C7AD-A69B-8141-95F4-2EF91D023AD7}" destId="{1CB9709D-EAEA-854E-AECA-21579A6703BC}" srcOrd="0" destOrd="0" parTransId="{2CEB4E26-E517-9A43-8DAC-9A5B8EC09B2F}" sibTransId="{2A850369-0423-B04A-BFBB-D0F8F80C4EC3}"/>
    <dgm:cxn modelId="{2E872C98-E30E-AD47-9F74-23A4D57C9B89}" type="presOf" srcId="{A094AAAE-32DE-DE49-8E0B-2F1F87425140}" destId="{A0BD9E75-50F2-CF42-98E6-90D22E042190}" srcOrd="0" destOrd="0" presId="urn:microsoft.com/office/officeart/2005/8/layout/hierarchy1"/>
    <dgm:cxn modelId="{4067D7A3-3F96-B24E-8A8D-55E83ED1CA00}" type="presOf" srcId="{5A0FDCE7-DA88-CA40-81E7-88738431AF9E}" destId="{A0CF7C6C-1EEC-C443-B344-FE3BF6AF4C1E}" srcOrd="0" destOrd="0" presId="urn:microsoft.com/office/officeart/2005/8/layout/hierarchy1"/>
    <dgm:cxn modelId="{F4323A5F-4875-4049-AC5E-57320D6049AD}" type="presOf" srcId="{AB08D997-9C37-9342-AB32-E2A31D73C42F}" destId="{33F82BAE-971B-404C-A192-8AAF57EA7326}" srcOrd="0" destOrd="0" presId="urn:microsoft.com/office/officeart/2005/8/layout/hierarchy1"/>
    <dgm:cxn modelId="{1BAD1270-7D86-BE46-8A33-628C42A70798}" srcId="{1CB9709D-EAEA-854E-AECA-21579A6703BC}" destId="{AB08D997-9C37-9342-AB32-E2A31D73C42F}" srcOrd="0" destOrd="0" parTransId="{87680E55-BD23-BF4B-8E11-8F786A45441A}" sibTransId="{B379FA5C-3ECE-164E-AC62-233B6B34A4C1}"/>
    <dgm:cxn modelId="{3493495A-CD82-9241-A17B-27480E66180F}" type="presOf" srcId="{15299F74-E99F-614B-8228-808CCBC65526}" destId="{4AE65B19-21C2-EF48-AA62-C36EDE177AC6}" srcOrd="0" destOrd="0" presId="urn:microsoft.com/office/officeart/2005/8/layout/hierarchy1"/>
    <dgm:cxn modelId="{DA2B6B53-B997-A944-9DAC-25591A982522}" type="presOf" srcId="{87680E55-BD23-BF4B-8E11-8F786A45441A}" destId="{2C5C1ED3-D1DD-D747-ABC6-47184718C13F}" srcOrd="0" destOrd="0" presId="urn:microsoft.com/office/officeart/2005/8/layout/hierarchy1"/>
    <dgm:cxn modelId="{EDCFAF42-08A7-4044-A8FD-E858577AE311}" srcId="{5A0FDCE7-DA88-CA40-81E7-88738431AF9E}" destId="{4C550C13-B9FF-0C4F-894E-1A919F0936D2}" srcOrd="1" destOrd="0" parTransId="{A094AAAE-32DE-DE49-8E0B-2F1F87425140}" sibTransId="{9DEBE9F7-1A80-2D4A-9C6F-AFEFE707A7FF}"/>
    <dgm:cxn modelId="{22AEC536-1876-5248-BA49-696450427BC5}" srcId="{1CB9709D-EAEA-854E-AECA-21579A6703BC}" destId="{23D9F833-84C1-7249-84F2-255EF3444C65}" srcOrd="1" destOrd="0" parTransId="{15299F74-E99F-614B-8228-808CCBC65526}" sibTransId="{39DA8AC7-B7D5-3A45-91C9-3CBAB2121D45}"/>
    <dgm:cxn modelId="{09913F38-56E8-694C-B711-AA1EBAC44D61}" srcId="{5A0FDCE7-DA88-CA40-81E7-88738431AF9E}" destId="{562DF12E-6BF9-FB4C-81A8-3618537559E3}" srcOrd="0" destOrd="0" parTransId="{C4FEA827-4377-5A4E-A4AB-1580CF0D7FCD}" sibTransId="{AD89BBAA-BC4E-4444-A67B-3296A00D7724}"/>
    <dgm:cxn modelId="{CE884CC5-056B-094B-9B47-BB4C1272AA2D}" type="presOf" srcId="{6273C7AD-A69B-8141-95F4-2EF91D023AD7}" destId="{56E44291-9A5F-A74B-B405-010A11FCF153}" srcOrd="0" destOrd="0" presId="urn:microsoft.com/office/officeart/2005/8/layout/hierarchy1"/>
    <dgm:cxn modelId="{6285B82B-379C-3C41-9CD4-FF7D27519CEA}" type="presOf" srcId="{2CEB4E26-E517-9A43-8DAC-9A5B8EC09B2F}" destId="{1BFA53BB-88E3-974A-9101-B18761FB8BB8}" srcOrd="0" destOrd="0" presId="urn:microsoft.com/office/officeart/2005/8/layout/hierarchy1"/>
    <dgm:cxn modelId="{4919361B-E575-CB4F-9447-015257952DD9}" type="presOf" srcId="{1CB9709D-EAEA-854E-AECA-21579A6703BC}" destId="{048F5493-5BFD-E54E-B0DA-24861E4A277B}" srcOrd="0" destOrd="0" presId="urn:microsoft.com/office/officeart/2005/8/layout/hierarchy1"/>
    <dgm:cxn modelId="{AA6F712D-EFF5-BC49-B017-1A2064F6C4DA}" type="presOf" srcId="{D19377C0-B9C2-A44A-BD17-85F20A18FA9A}" destId="{EA0B9226-3200-774A-8194-1E34A66E1D0C}" srcOrd="0" destOrd="0" presId="urn:microsoft.com/office/officeart/2005/8/layout/hierarchy1"/>
    <dgm:cxn modelId="{9B6D14F2-07B3-5C44-B441-A67085060485}" type="presOf" srcId="{7139065B-AC7D-5344-8545-8BFB3CEAF6E8}" destId="{7EFDB494-19B2-8A4B-9DA1-E6D44DFCD110}" srcOrd="0" destOrd="0" presId="urn:microsoft.com/office/officeart/2005/8/layout/hierarchy1"/>
    <dgm:cxn modelId="{84461878-DB63-2049-A8EC-3A09E2441C66}" type="presOf" srcId="{562DF12E-6BF9-FB4C-81A8-3618537559E3}" destId="{C925E026-16EB-0B43-96D7-F42F2BAB3E18}" srcOrd="0" destOrd="0" presId="urn:microsoft.com/office/officeart/2005/8/layout/hierarchy1"/>
    <dgm:cxn modelId="{64C62A6F-A4DD-7244-AD03-5BF98FD1B7AB}" type="presOf" srcId="{4C550C13-B9FF-0C4F-894E-1A919F0936D2}" destId="{92C87ADE-A2A5-4646-A8C6-4E36D886E51C}" srcOrd="0" destOrd="0" presId="urn:microsoft.com/office/officeart/2005/8/layout/hierarchy1"/>
    <dgm:cxn modelId="{70F91471-3C54-8C4F-B0DB-6888A1619B51}" srcId="{6273C7AD-A69B-8141-95F4-2EF91D023AD7}" destId="{5A0FDCE7-DA88-CA40-81E7-88738431AF9E}" srcOrd="1" destOrd="0" parTransId="{D19377C0-B9C2-A44A-BD17-85F20A18FA9A}" sibTransId="{C633935F-5332-AE40-93BA-6FC18524CBD5}"/>
    <dgm:cxn modelId="{F0FDF3D1-2FCB-F74C-A895-CCEF30286D7C}" type="presOf" srcId="{C4FEA827-4377-5A4E-A4AB-1580CF0D7FCD}" destId="{E0710D38-BA45-F54B-BFD7-0491AD6546FD}" srcOrd="0" destOrd="0" presId="urn:microsoft.com/office/officeart/2005/8/layout/hierarchy1"/>
    <dgm:cxn modelId="{B923A222-267D-A94E-BDC0-6F5FD6320FEB}" srcId="{7139065B-AC7D-5344-8545-8BFB3CEAF6E8}" destId="{6273C7AD-A69B-8141-95F4-2EF91D023AD7}" srcOrd="0" destOrd="0" parTransId="{6C6BB298-2AEA-8744-96FA-F193F4F2CB18}" sibTransId="{0449FBDA-2B81-2B49-A338-424F616EB016}"/>
    <dgm:cxn modelId="{710DDC6C-E9FD-C34B-A9D4-D27F6EF3F0A1}" type="presParOf" srcId="{7EFDB494-19B2-8A4B-9DA1-E6D44DFCD110}" destId="{17707B54-CFF5-E249-B8F8-3855A1AAB775}" srcOrd="0" destOrd="0" presId="urn:microsoft.com/office/officeart/2005/8/layout/hierarchy1"/>
    <dgm:cxn modelId="{4EF4FF94-D30F-D047-8D60-369096AF457A}" type="presParOf" srcId="{17707B54-CFF5-E249-B8F8-3855A1AAB775}" destId="{51BCD731-6DCC-D84F-8A92-C618A61FC8D3}" srcOrd="0" destOrd="0" presId="urn:microsoft.com/office/officeart/2005/8/layout/hierarchy1"/>
    <dgm:cxn modelId="{7173162F-76E8-9F48-B9E3-44FFC82CC60B}" type="presParOf" srcId="{51BCD731-6DCC-D84F-8A92-C618A61FC8D3}" destId="{B62D4EDB-EF52-9E49-8596-B2245313E5B5}" srcOrd="0" destOrd="0" presId="urn:microsoft.com/office/officeart/2005/8/layout/hierarchy1"/>
    <dgm:cxn modelId="{53494CC4-1056-A34C-81F8-EAFCFF660AAB}" type="presParOf" srcId="{51BCD731-6DCC-D84F-8A92-C618A61FC8D3}" destId="{56E44291-9A5F-A74B-B405-010A11FCF153}" srcOrd="1" destOrd="0" presId="urn:microsoft.com/office/officeart/2005/8/layout/hierarchy1"/>
    <dgm:cxn modelId="{19D68C3A-3AE6-2741-A844-66C3ED643FBB}" type="presParOf" srcId="{17707B54-CFF5-E249-B8F8-3855A1AAB775}" destId="{41D19BB9-8C05-B747-ABCD-6B2AA63178A3}" srcOrd="1" destOrd="0" presId="urn:microsoft.com/office/officeart/2005/8/layout/hierarchy1"/>
    <dgm:cxn modelId="{CB535841-CC99-1A40-8063-887B4C4E2377}" type="presParOf" srcId="{41D19BB9-8C05-B747-ABCD-6B2AA63178A3}" destId="{1BFA53BB-88E3-974A-9101-B18761FB8BB8}" srcOrd="0" destOrd="0" presId="urn:microsoft.com/office/officeart/2005/8/layout/hierarchy1"/>
    <dgm:cxn modelId="{1200D31D-69B2-0D4E-B183-DD88626197DB}" type="presParOf" srcId="{41D19BB9-8C05-B747-ABCD-6B2AA63178A3}" destId="{F973F69E-8E04-F543-ABF4-7D128F8A3DF1}" srcOrd="1" destOrd="0" presId="urn:microsoft.com/office/officeart/2005/8/layout/hierarchy1"/>
    <dgm:cxn modelId="{514C212C-E9EB-BF4F-A954-08A6349AEFA3}" type="presParOf" srcId="{F973F69E-8E04-F543-ABF4-7D128F8A3DF1}" destId="{3A38630C-577A-1542-9810-089685841C8B}" srcOrd="0" destOrd="0" presId="urn:microsoft.com/office/officeart/2005/8/layout/hierarchy1"/>
    <dgm:cxn modelId="{DC7A0E36-0940-2744-9425-035EFFA0511D}" type="presParOf" srcId="{3A38630C-577A-1542-9810-089685841C8B}" destId="{E58E8865-0D20-7C42-BA5C-85FB52FA5234}" srcOrd="0" destOrd="0" presId="urn:microsoft.com/office/officeart/2005/8/layout/hierarchy1"/>
    <dgm:cxn modelId="{5999F27D-418D-EB45-90FD-062BBEDD6E79}" type="presParOf" srcId="{3A38630C-577A-1542-9810-089685841C8B}" destId="{048F5493-5BFD-E54E-B0DA-24861E4A277B}" srcOrd="1" destOrd="0" presId="urn:microsoft.com/office/officeart/2005/8/layout/hierarchy1"/>
    <dgm:cxn modelId="{57731658-DF88-0042-AFC6-E5C342537BAD}" type="presParOf" srcId="{F973F69E-8E04-F543-ABF4-7D128F8A3DF1}" destId="{F49D6FDC-540D-454E-98FD-A4F824385EA0}" srcOrd="1" destOrd="0" presId="urn:microsoft.com/office/officeart/2005/8/layout/hierarchy1"/>
    <dgm:cxn modelId="{8D940D05-7CD4-454E-AD51-7EBC4C0EBDC2}" type="presParOf" srcId="{F49D6FDC-540D-454E-98FD-A4F824385EA0}" destId="{2C5C1ED3-D1DD-D747-ABC6-47184718C13F}" srcOrd="0" destOrd="0" presId="urn:microsoft.com/office/officeart/2005/8/layout/hierarchy1"/>
    <dgm:cxn modelId="{6624F6A3-BAFD-974F-AD17-540E12FDD989}" type="presParOf" srcId="{F49D6FDC-540D-454E-98FD-A4F824385EA0}" destId="{07494CB9-0556-6E4E-8E4D-3322E3D4A0D0}" srcOrd="1" destOrd="0" presId="urn:microsoft.com/office/officeart/2005/8/layout/hierarchy1"/>
    <dgm:cxn modelId="{8F4C2CE0-36FA-F948-ADBB-521F3B26C759}" type="presParOf" srcId="{07494CB9-0556-6E4E-8E4D-3322E3D4A0D0}" destId="{BA56BD66-CD1D-4F41-A04A-D5DEEB40F73F}" srcOrd="0" destOrd="0" presId="urn:microsoft.com/office/officeart/2005/8/layout/hierarchy1"/>
    <dgm:cxn modelId="{17E5F591-3803-5649-854D-8B25A0065FCD}" type="presParOf" srcId="{BA56BD66-CD1D-4F41-A04A-D5DEEB40F73F}" destId="{B1214CE2-1188-E244-8F26-E5C04FF074D9}" srcOrd="0" destOrd="0" presId="urn:microsoft.com/office/officeart/2005/8/layout/hierarchy1"/>
    <dgm:cxn modelId="{98F20D03-F8BC-824D-A7B3-E706F9550262}" type="presParOf" srcId="{BA56BD66-CD1D-4F41-A04A-D5DEEB40F73F}" destId="{33F82BAE-971B-404C-A192-8AAF57EA7326}" srcOrd="1" destOrd="0" presId="urn:microsoft.com/office/officeart/2005/8/layout/hierarchy1"/>
    <dgm:cxn modelId="{F6E57478-E102-8040-8EB7-225B0613F223}" type="presParOf" srcId="{07494CB9-0556-6E4E-8E4D-3322E3D4A0D0}" destId="{3FDAF351-7CB1-DC4C-B8A3-BE737A902BF1}" srcOrd="1" destOrd="0" presId="urn:microsoft.com/office/officeart/2005/8/layout/hierarchy1"/>
    <dgm:cxn modelId="{7159B0BF-88EC-6E46-BA03-7E775E8DB717}" type="presParOf" srcId="{F49D6FDC-540D-454E-98FD-A4F824385EA0}" destId="{4AE65B19-21C2-EF48-AA62-C36EDE177AC6}" srcOrd="2" destOrd="0" presId="urn:microsoft.com/office/officeart/2005/8/layout/hierarchy1"/>
    <dgm:cxn modelId="{5ED8E2D0-399C-1347-8D26-1E32B0BC070A}" type="presParOf" srcId="{F49D6FDC-540D-454E-98FD-A4F824385EA0}" destId="{5AEB0E2E-1CC2-1444-8C92-C1DA4531DBFB}" srcOrd="3" destOrd="0" presId="urn:microsoft.com/office/officeart/2005/8/layout/hierarchy1"/>
    <dgm:cxn modelId="{8BA074F9-0057-3142-B54D-B977DEF5E02F}" type="presParOf" srcId="{5AEB0E2E-1CC2-1444-8C92-C1DA4531DBFB}" destId="{7A36FB30-08F3-6A4C-9119-F587398E6B6E}" srcOrd="0" destOrd="0" presId="urn:microsoft.com/office/officeart/2005/8/layout/hierarchy1"/>
    <dgm:cxn modelId="{5CA72B28-3D2C-B14A-A4C1-D68983E1C8ED}" type="presParOf" srcId="{7A36FB30-08F3-6A4C-9119-F587398E6B6E}" destId="{E073D33F-91B3-5C4B-ABD8-D01FD5F7B3AE}" srcOrd="0" destOrd="0" presId="urn:microsoft.com/office/officeart/2005/8/layout/hierarchy1"/>
    <dgm:cxn modelId="{62FC1F75-C9ED-0345-BB0F-2F9E46C8537D}" type="presParOf" srcId="{7A36FB30-08F3-6A4C-9119-F587398E6B6E}" destId="{421A8E5F-52C7-684D-9D6A-077D4279E778}" srcOrd="1" destOrd="0" presId="urn:microsoft.com/office/officeart/2005/8/layout/hierarchy1"/>
    <dgm:cxn modelId="{C1B428B1-A950-924C-8AE5-4B5549855B59}" type="presParOf" srcId="{5AEB0E2E-1CC2-1444-8C92-C1DA4531DBFB}" destId="{20B27112-6BD1-8F4D-AC6A-E2F56A667600}" srcOrd="1" destOrd="0" presId="urn:microsoft.com/office/officeart/2005/8/layout/hierarchy1"/>
    <dgm:cxn modelId="{0C91A461-7309-9047-9870-827B52B414E5}" type="presParOf" srcId="{41D19BB9-8C05-B747-ABCD-6B2AA63178A3}" destId="{EA0B9226-3200-774A-8194-1E34A66E1D0C}" srcOrd="2" destOrd="0" presId="urn:microsoft.com/office/officeart/2005/8/layout/hierarchy1"/>
    <dgm:cxn modelId="{0CC917F2-D9E0-7A49-AB2D-D5A0926C1114}" type="presParOf" srcId="{41D19BB9-8C05-B747-ABCD-6B2AA63178A3}" destId="{7B2DE162-E169-4847-A72A-0E0BE8227D23}" srcOrd="3" destOrd="0" presId="urn:microsoft.com/office/officeart/2005/8/layout/hierarchy1"/>
    <dgm:cxn modelId="{4D9B2D01-3DCA-CD41-8D1B-F450F36481BC}" type="presParOf" srcId="{7B2DE162-E169-4847-A72A-0E0BE8227D23}" destId="{2D969673-A965-4F4A-956D-EFAA16982A29}" srcOrd="0" destOrd="0" presId="urn:microsoft.com/office/officeart/2005/8/layout/hierarchy1"/>
    <dgm:cxn modelId="{84AF2A07-D45B-FE4B-A3B9-0F461CB7055A}" type="presParOf" srcId="{2D969673-A965-4F4A-956D-EFAA16982A29}" destId="{A3CB1DD2-3F27-AD49-8C50-5884BED26B30}" srcOrd="0" destOrd="0" presId="urn:microsoft.com/office/officeart/2005/8/layout/hierarchy1"/>
    <dgm:cxn modelId="{08E03826-550F-6446-AAB7-D8FEA548A838}" type="presParOf" srcId="{2D969673-A965-4F4A-956D-EFAA16982A29}" destId="{A0CF7C6C-1EEC-C443-B344-FE3BF6AF4C1E}" srcOrd="1" destOrd="0" presId="urn:microsoft.com/office/officeart/2005/8/layout/hierarchy1"/>
    <dgm:cxn modelId="{00570E44-9B2F-E54E-8063-DBFBE8999455}" type="presParOf" srcId="{7B2DE162-E169-4847-A72A-0E0BE8227D23}" destId="{9AE5B17F-C83B-D243-8A94-0EA38D8810BB}" srcOrd="1" destOrd="0" presId="urn:microsoft.com/office/officeart/2005/8/layout/hierarchy1"/>
    <dgm:cxn modelId="{EEEB9789-DEFF-334F-87A3-23DB61B9C3D8}" type="presParOf" srcId="{9AE5B17F-C83B-D243-8A94-0EA38D8810BB}" destId="{E0710D38-BA45-F54B-BFD7-0491AD6546FD}" srcOrd="0" destOrd="0" presId="urn:microsoft.com/office/officeart/2005/8/layout/hierarchy1"/>
    <dgm:cxn modelId="{D9F74422-FA51-BA4E-9A5B-93D75F914C9B}" type="presParOf" srcId="{9AE5B17F-C83B-D243-8A94-0EA38D8810BB}" destId="{8E1713F4-6589-8D43-8B00-EB30C12234D9}" srcOrd="1" destOrd="0" presId="urn:microsoft.com/office/officeart/2005/8/layout/hierarchy1"/>
    <dgm:cxn modelId="{30AFD0F7-8732-804C-914F-A67115E3303B}" type="presParOf" srcId="{8E1713F4-6589-8D43-8B00-EB30C12234D9}" destId="{0F4D9022-546E-D840-814F-E5CFB729C82C}" srcOrd="0" destOrd="0" presId="urn:microsoft.com/office/officeart/2005/8/layout/hierarchy1"/>
    <dgm:cxn modelId="{D5AC0C18-80BC-014C-972E-EBB0DF7CC1F4}" type="presParOf" srcId="{0F4D9022-546E-D840-814F-E5CFB729C82C}" destId="{AEE348A2-7955-0947-AD06-03D573233B01}" srcOrd="0" destOrd="0" presId="urn:microsoft.com/office/officeart/2005/8/layout/hierarchy1"/>
    <dgm:cxn modelId="{3F27572D-1B22-5E48-BE9B-5F3EFFD35A13}" type="presParOf" srcId="{0F4D9022-546E-D840-814F-E5CFB729C82C}" destId="{C925E026-16EB-0B43-96D7-F42F2BAB3E18}" srcOrd="1" destOrd="0" presId="urn:microsoft.com/office/officeart/2005/8/layout/hierarchy1"/>
    <dgm:cxn modelId="{E80E9F06-4B35-9F43-BE18-DCB67752E5AA}" type="presParOf" srcId="{8E1713F4-6589-8D43-8B00-EB30C12234D9}" destId="{C4BD02BD-26BE-4A43-8F48-6FA536D040D4}" srcOrd="1" destOrd="0" presId="urn:microsoft.com/office/officeart/2005/8/layout/hierarchy1"/>
    <dgm:cxn modelId="{EC6DA077-2FF1-004D-88F7-09472DBC35F4}" type="presParOf" srcId="{9AE5B17F-C83B-D243-8A94-0EA38D8810BB}" destId="{A0BD9E75-50F2-CF42-98E6-90D22E042190}" srcOrd="2" destOrd="0" presId="urn:microsoft.com/office/officeart/2005/8/layout/hierarchy1"/>
    <dgm:cxn modelId="{7F37993C-04EE-8544-A502-985145DCA312}" type="presParOf" srcId="{9AE5B17F-C83B-D243-8A94-0EA38D8810BB}" destId="{0BC3A6D0-5613-D746-AB1B-F3A5D2D11179}" srcOrd="3" destOrd="0" presId="urn:microsoft.com/office/officeart/2005/8/layout/hierarchy1"/>
    <dgm:cxn modelId="{81BDC59D-ABDF-464E-85E1-F32DFBBAA7DB}" type="presParOf" srcId="{0BC3A6D0-5613-D746-AB1B-F3A5D2D11179}" destId="{1E7DA50C-9AC6-7D42-8FB4-AA3E4344E733}" srcOrd="0" destOrd="0" presId="urn:microsoft.com/office/officeart/2005/8/layout/hierarchy1"/>
    <dgm:cxn modelId="{35F94143-C0AA-DF41-B73C-F459D1BB9227}" type="presParOf" srcId="{1E7DA50C-9AC6-7D42-8FB4-AA3E4344E733}" destId="{A39DC444-FFE0-A343-8B4A-45E31B95E182}" srcOrd="0" destOrd="0" presId="urn:microsoft.com/office/officeart/2005/8/layout/hierarchy1"/>
    <dgm:cxn modelId="{5486DB81-07F0-E24E-81AC-FA30C519F2CB}" type="presParOf" srcId="{1E7DA50C-9AC6-7D42-8FB4-AA3E4344E733}" destId="{92C87ADE-A2A5-4646-A8C6-4E36D886E51C}" srcOrd="1" destOrd="0" presId="urn:microsoft.com/office/officeart/2005/8/layout/hierarchy1"/>
    <dgm:cxn modelId="{D91FCAC6-14BC-5246-834A-2661AABAB135}" type="presParOf" srcId="{0BC3A6D0-5613-D746-AB1B-F3A5D2D11179}" destId="{EFDEAD14-6332-714C-AE83-D3F992DA6A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54E325-0EB5-D64D-A688-7BBAB6F8933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A1DC185-9AD8-CE44-93D6-FAE1C8C8CD17}">
      <dgm:prSet phldrT="[Text]" phldr="1"/>
      <dgm:spPr/>
      <dgm:t>
        <a:bodyPr/>
        <a:lstStyle/>
        <a:p>
          <a:endParaRPr lang="en-US"/>
        </a:p>
      </dgm:t>
    </dgm:pt>
    <dgm:pt modelId="{98D5F3ED-C833-F54F-9E76-85E6732B9F45}" type="parTrans" cxnId="{42B3640D-8D51-C742-9E68-D116AA93D380}">
      <dgm:prSet/>
      <dgm:spPr/>
      <dgm:t>
        <a:bodyPr/>
        <a:lstStyle/>
        <a:p>
          <a:endParaRPr lang="en-US"/>
        </a:p>
      </dgm:t>
    </dgm:pt>
    <dgm:pt modelId="{E070FCCD-B703-6F48-B2A9-A64D33E3FB0A}" type="sibTrans" cxnId="{42B3640D-8D51-C742-9E68-D116AA93D380}">
      <dgm:prSet/>
      <dgm:spPr/>
      <dgm:t>
        <a:bodyPr/>
        <a:lstStyle/>
        <a:p>
          <a:endParaRPr lang="en-US"/>
        </a:p>
      </dgm:t>
    </dgm:pt>
    <dgm:pt modelId="{B0B2A85E-77CA-DF41-9833-8F397FC1F674}" type="asst">
      <dgm:prSet phldrT="[Text]" phldr="1"/>
      <dgm:spPr/>
      <dgm:t>
        <a:bodyPr/>
        <a:lstStyle/>
        <a:p>
          <a:endParaRPr lang="en-US"/>
        </a:p>
      </dgm:t>
    </dgm:pt>
    <dgm:pt modelId="{72EB3FB1-FBFB-9B41-86A9-91D83985A086}" type="parTrans" cxnId="{F803D8E7-5EFA-BC43-9A5F-20E28A3266B9}">
      <dgm:prSet/>
      <dgm:spPr/>
      <dgm:t>
        <a:bodyPr/>
        <a:lstStyle/>
        <a:p>
          <a:endParaRPr lang="en-US"/>
        </a:p>
      </dgm:t>
    </dgm:pt>
    <dgm:pt modelId="{0325D93C-288C-D741-BA1E-9A4E2CF576C6}" type="sibTrans" cxnId="{F803D8E7-5EFA-BC43-9A5F-20E28A3266B9}">
      <dgm:prSet/>
      <dgm:spPr/>
      <dgm:t>
        <a:bodyPr/>
        <a:lstStyle/>
        <a:p>
          <a:endParaRPr lang="en-US"/>
        </a:p>
      </dgm:t>
    </dgm:pt>
    <dgm:pt modelId="{201A24D9-B7B3-9547-BFC1-E03A261CF209}">
      <dgm:prSet phldrT="[Text]" phldr="1"/>
      <dgm:spPr/>
      <dgm:t>
        <a:bodyPr/>
        <a:lstStyle/>
        <a:p>
          <a:endParaRPr lang="en-US"/>
        </a:p>
      </dgm:t>
    </dgm:pt>
    <dgm:pt modelId="{E7D47A80-C1DB-8544-8552-822596B7D04F}" type="parTrans" cxnId="{DE4F29D5-37A1-794B-8031-ECC1891937E8}">
      <dgm:prSet/>
      <dgm:spPr/>
      <dgm:t>
        <a:bodyPr/>
        <a:lstStyle/>
        <a:p>
          <a:endParaRPr lang="en-US"/>
        </a:p>
      </dgm:t>
    </dgm:pt>
    <dgm:pt modelId="{13C37828-B294-2841-B91B-5483FA747116}" type="sibTrans" cxnId="{DE4F29D5-37A1-794B-8031-ECC1891937E8}">
      <dgm:prSet/>
      <dgm:spPr/>
      <dgm:t>
        <a:bodyPr/>
        <a:lstStyle/>
        <a:p>
          <a:endParaRPr lang="en-US"/>
        </a:p>
      </dgm:t>
    </dgm:pt>
    <dgm:pt modelId="{B8C2F943-95D2-B943-A22D-0508D3F233EA}">
      <dgm:prSet phldrT="[Text]" phldr="1"/>
      <dgm:spPr/>
      <dgm:t>
        <a:bodyPr/>
        <a:lstStyle/>
        <a:p>
          <a:endParaRPr lang="en-US"/>
        </a:p>
      </dgm:t>
    </dgm:pt>
    <dgm:pt modelId="{D8EBFFBC-85B3-A049-B411-19D7BB0CB0E9}" type="parTrans" cxnId="{63ED05E2-F0FD-FA4D-A735-8200937DE512}">
      <dgm:prSet/>
      <dgm:spPr/>
      <dgm:t>
        <a:bodyPr/>
        <a:lstStyle/>
        <a:p>
          <a:endParaRPr lang="en-US"/>
        </a:p>
      </dgm:t>
    </dgm:pt>
    <dgm:pt modelId="{20FC8F56-9225-8E40-BF5E-720FE80E276C}" type="sibTrans" cxnId="{63ED05E2-F0FD-FA4D-A735-8200937DE512}">
      <dgm:prSet/>
      <dgm:spPr/>
      <dgm:t>
        <a:bodyPr/>
        <a:lstStyle/>
        <a:p>
          <a:endParaRPr lang="en-US"/>
        </a:p>
      </dgm:t>
    </dgm:pt>
    <dgm:pt modelId="{8CCFE0E9-0227-EA4F-AEEA-E4AD051E294C}">
      <dgm:prSet phldrT="[Text]" phldr="1"/>
      <dgm:spPr/>
      <dgm:t>
        <a:bodyPr/>
        <a:lstStyle/>
        <a:p>
          <a:endParaRPr lang="en-US"/>
        </a:p>
      </dgm:t>
    </dgm:pt>
    <dgm:pt modelId="{4ED023FB-9C6E-0B41-99F1-8E82281BFA97}" type="parTrans" cxnId="{862DD22B-79C0-C144-8FE1-996BBEA48678}">
      <dgm:prSet/>
      <dgm:spPr/>
      <dgm:t>
        <a:bodyPr/>
        <a:lstStyle/>
        <a:p>
          <a:endParaRPr lang="en-US"/>
        </a:p>
      </dgm:t>
    </dgm:pt>
    <dgm:pt modelId="{C79C9956-3E2D-734F-88AE-60E05689F010}" type="sibTrans" cxnId="{862DD22B-79C0-C144-8FE1-996BBEA48678}">
      <dgm:prSet/>
      <dgm:spPr/>
      <dgm:t>
        <a:bodyPr/>
        <a:lstStyle/>
        <a:p>
          <a:pPr rtl="0"/>
          <a:endParaRPr lang="en-US"/>
        </a:p>
      </dgm:t>
    </dgm:pt>
    <dgm:pt modelId="{E85E6E9E-82B9-2143-8B09-22A7509C2EDC}" type="pres">
      <dgm:prSet presAssocID="{D354E325-0EB5-D64D-A688-7BBAB6F893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B04482-BAD7-AE47-BC32-6D59BC5A0751}" type="pres">
      <dgm:prSet presAssocID="{FA1DC185-9AD8-CE44-93D6-FAE1C8C8CD17}" presName="hierRoot1" presStyleCnt="0">
        <dgm:presLayoutVars>
          <dgm:hierBranch val="init"/>
        </dgm:presLayoutVars>
      </dgm:prSet>
      <dgm:spPr/>
    </dgm:pt>
    <dgm:pt modelId="{C0A0E6B7-D9E1-6548-B687-CBE199FF204A}" type="pres">
      <dgm:prSet presAssocID="{FA1DC185-9AD8-CE44-93D6-FAE1C8C8CD17}" presName="rootComposite1" presStyleCnt="0"/>
      <dgm:spPr/>
    </dgm:pt>
    <dgm:pt modelId="{9DFD7959-8078-4C4F-8078-96D534EB9553}" type="pres">
      <dgm:prSet presAssocID="{FA1DC185-9AD8-CE44-93D6-FAE1C8C8CD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02145-CBF8-5446-B1FE-6FE20EB21D85}" type="pres">
      <dgm:prSet presAssocID="{FA1DC185-9AD8-CE44-93D6-FAE1C8C8CD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004624-70F3-3347-848E-2EA6C6D666FF}" type="pres">
      <dgm:prSet presAssocID="{FA1DC185-9AD8-CE44-93D6-FAE1C8C8CD17}" presName="hierChild2" presStyleCnt="0"/>
      <dgm:spPr/>
    </dgm:pt>
    <dgm:pt modelId="{C160C54A-0A34-DB4B-82E9-B66EB8C2C743}" type="pres">
      <dgm:prSet presAssocID="{E7D47A80-C1DB-8544-8552-822596B7D04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1680DED-31E1-004F-B0AD-CBDE0058DC15}" type="pres">
      <dgm:prSet presAssocID="{201A24D9-B7B3-9547-BFC1-E03A261CF209}" presName="hierRoot2" presStyleCnt="0">
        <dgm:presLayoutVars>
          <dgm:hierBranch val="init"/>
        </dgm:presLayoutVars>
      </dgm:prSet>
      <dgm:spPr/>
    </dgm:pt>
    <dgm:pt modelId="{5C458CCC-79A9-D840-8053-6238DC57C823}" type="pres">
      <dgm:prSet presAssocID="{201A24D9-B7B3-9547-BFC1-E03A261CF209}" presName="rootComposite" presStyleCnt="0"/>
      <dgm:spPr/>
    </dgm:pt>
    <dgm:pt modelId="{B704B796-8A7D-A640-8147-9296D0BDC134}" type="pres">
      <dgm:prSet presAssocID="{201A24D9-B7B3-9547-BFC1-E03A261CF20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025C0F-C7DD-3D42-A8FD-4E347FF347CF}" type="pres">
      <dgm:prSet presAssocID="{201A24D9-B7B3-9547-BFC1-E03A261CF209}" presName="rootConnector" presStyleLbl="node2" presStyleIdx="0" presStyleCnt="3"/>
      <dgm:spPr/>
      <dgm:t>
        <a:bodyPr/>
        <a:lstStyle/>
        <a:p>
          <a:endParaRPr lang="en-US"/>
        </a:p>
      </dgm:t>
    </dgm:pt>
    <dgm:pt modelId="{9BA692A7-0744-2C4E-9988-D949BB61EA2B}" type="pres">
      <dgm:prSet presAssocID="{201A24D9-B7B3-9547-BFC1-E03A261CF209}" presName="hierChild4" presStyleCnt="0"/>
      <dgm:spPr/>
    </dgm:pt>
    <dgm:pt modelId="{642AFE8D-892B-0C4C-8394-5C9B9644595D}" type="pres">
      <dgm:prSet presAssocID="{201A24D9-B7B3-9547-BFC1-E03A261CF209}" presName="hierChild5" presStyleCnt="0"/>
      <dgm:spPr/>
    </dgm:pt>
    <dgm:pt modelId="{792D585F-85D7-074B-AFE6-6AB1B25E0F1A}" type="pres">
      <dgm:prSet presAssocID="{D8EBFFBC-85B3-A049-B411-19D7BB0CB0E9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60DCB90-3114-4D46-A784-66B931A404CA}" type="pres">
      <dgm:prSet presAssocID="{B8C2F943-95D2-B943-A22D-0508D3F233EA}" presName="hierRoot2" presStyleCnt="0">
        <dgm:presLayoutVars>
          <dgm:hierBranch val="init"/>
        </dgm:presLayoutVars>
      </dgm:prSet>
      <dgm:spPr/>
    </dgm:pt>
    <dgm:pt modelId="{01A90C65-7BE1-D34A-9983-91B94D27E4CB}" type="pres">
      <dgm:prSet presAssocID="{B8C2F943-95D2-B943-A22D-0508D3F233EA}" presName="rootComposite" presStyleCnt="0"/>
      <dgm:spPr/>
    </dgm:pt>
    <dgm:pt modelId="{28B3959F-D497-3E4D-BA1E-1D90E1FD7FEB}" type="pres">
      <dgm:prSet presAssocID="{B8C2F943-95D2-B943-A22D-0508D3F233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179B8-8230-2243-9361-09D23A0E26DD}" type="pres">
      <dgm:prSet presAssocID="{B8C2F943-95D2-B943-A22D-0508D3F233EA}" presName="rootConnector" presStyleLbl="node2" presStyleIdx="1" presStyleCnt="3"/>
      <dgm:spPr/>
      <dgm:t>
        <a:bodyPr/>
        <a:lstStyle/>
        <a:p>
          <a:endParaRPr lang="en-US"/>
        </a:p>
      </dgm:t>
    </dgm:pt>
    <dgm:pt modelId="{5BB71BC7-C8FD-F946-804F-B6197C15DA06}" type="pres">
      <dgm:prSet presAssocID="{B8C2F943-95D2-B943-A22D-0508D3F233EA}" presName="hierChild4" presStyleCnt="0"/>
      <dgm:spPr/>
    </dgm:pt>
    <dgm:pt modelId="{752A357E-E311-4049-B128-B027014C4157}" type="pres">
      <dgm:prSet presAssocID="{B8C2F943-95D2-B943-A22D-0508D3F233EA}" presName="hierChild5" presStyleCnt="0"/>
      <dgm:spPr/>
    </dgm:pt>
    <dgm:pt modelId="{0C278632-8307-0847-9070-3522EC92A2C1}" type="pres">
      <dgm:prSet presAssocID="{4ED023FB-9C6E-0B41-99F1-8E82281BFA9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43F99CD-3C23-6948-84D4-296A080633D1}" type="pres">
      <dgm:prSet presAssocID="{8CCFE0E9-0227-EA4F-AEEA-E4AD051E294C}" presName="hierRoot2" presStyleCnt="0">
        <dgm:presLayoutVars>
          <dgm:hierBranch val="init"/>
        </dgm:presLayoutVars>
      </dgm:prSet>
      <dgm:spPr/>
    </dgm:pt>
    <dgm:pt modelId="{AD65F342-15C4-8C40-9F72-17F9E9758BB4}" type="pres">
      <dgm:prSet presAssocID="{8CCFE0E9-0227-EA4F-AEEA-E4AD051E294C}" presName="rootComposite" presStyleCnt="0"/>
      <dgm:spPr/>
    </dgm:pt>
    <dgm:pt modelId="{D94174F5-03DB-384C-BC4A-C6EEA7351D8E}" type="pres">
      <dgm:prSet presAssocID="{8CCFE0E9-0227-EA4F-AEEA-E4AD051E294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D5C28-708C-1B4E-9900-236BF5DFF2AA}" type="pres">
      <dgm:prSet presAssocID="{8CCFE0E9-0227-EA4F-AEEA-E4AD051E294C}" presName="rootConnector" presStyleLbl="node2" presStyleIdx="2" presStyleCnt="3"/>
      <dgm:spPr/>
      <dgm:t>
        <a:bodyPr/>
        <a:lstStyle/>
        <a:p>
          <a:endParaRPr lang="en-US"/>
        </a:p>
      </dgm:t>
    </dgm:pt>
    <dgm:pt modelId="{B1C038B9-6982-2242-9249-121D2E46B2FE}" type="pres">
      <dgm:prSet presAssocID="{8CCFE0E9-0227-EA4F-AEEA-E4AD051E294C}" presName="hierChild4" presStyleCnt="0"/>
      <dgm:spPr/>
    </dgm:pt>
    <dgm:pt modelId="{98B34D16-4539-204D-8A9D-8AB042EE7591}" type="pres">
      <dgm:prSet presAssocID="{8CCFE0E9-0227-EA4F-AEEA-E4AD051E294C}" presName="hierChild5" presStyleCnt="0"/>
      <dgm:spPr/>
    </dgm:pt>
    <dgm:pt modelId="{54F57F1D-16CA-3F4C-BB64-456DD87CB8D6}" type="pres">
      <dgm:prSet presAssocID="{FA1DC185-9AD8-CE44-93D6-FAE1C8C8CD17}" presName="hierChild3" presStyleCnt="0"/>
      <dgm:spPr/>
    </dgm:pt>
    <dgm:pt modelId="{78D4C253-6B13-9248-80C4-B1CA98138692}" type="pres">
      <dgm:prSet presAssocID="{72EB3FB1-FBFB-9B41-86A9-91D83985A086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8C0EA7F4-E4DC-5548-BE8A-9A16C3FE051C}" type="pres">
      <dgm:prSet presAssocID="{B0B2A85E-77CA-DF41-9833-8F397FC1F674}" presName="hierRoot3" presStyleCnt="0">
        <dgm:presLayoutVars>
          <dgm:hierBranch val="init"/>
        </dgm:presLayoutVars>
      </dgm:prSet>
      <dgm:spPr/>
    </dgm:pt>
    <dgm:pt modelId="{1D108DA0-6A34-3848-9FDD-4423244FB0F8}" type="pres">
      <dgm:prSet presAssocID="{B0B2A85E-77CA-DF41-9833-8F397FC1F674}" presName="rootComposite3" presStyleCnt="0"/>
      <dgm:spPr/>
    </dgm:pt>
    <dgm:pt modelId="{78C10543-1876-0740-BEBB-C6D64A65E4CB}" type="pres">
      <dgm:prSet presAssocID="{B0B2A85E-77CA-DF41-9833-8F397FC1F67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F7B77-0BEF-E841-AFE9-BA4EE6BE35C3}" type="pres">
      <dgm:prSet presAssocID="{B0B2A85E-77CA-DF41-9833-8F397FC1F67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69230B8-C0EE-A54B-B9C4-0B26194FE82A}" type="pres">
      <dgm:prSet presAssocID="{B0B2A85E-77CA-DF41-9833-8F397FC1F674}" presName="hierChild6" presStyleCnt="0"/>
      <dgm:spPr/>
    </dgm:pt>
    <dgm:pt modelId="{22421F39-1185-E04C-9B7E-6222804615EE}" type="pres">
      <dgm:prSet presAssocID="{B0B2A85E-77CA-DF41-9833-8F397FC1F674}" presName="hierChild7" presStyleCnt="0"/>
      <dgm:spPr/>
    </dgm:pt>
  </dgm:ptLst>
  <dgm:cxnLst>
    <dgm:cxn modelId="{E3501BCE-1BF0-EF4F-B420-3D480283DD80}" type="presOf" srcId="{201A24D9-B7B3-9547-BFC1-E03A261CF209}" destId="{CA025C0F-C7DD-3D42-A8FD-4E347FF347CF}" srcOrd="1" destOrd="0" presId="urn:microsoft.com/office/officeart/2005/8/layout/orgChart1"/>
    <dgm:cxn modelId="{313FE579-3082-3348-8588-A65619EAD298}" type="presOf" srcId="{B8C2F943-95D2-B943-A22D-0508D3F233EA}" destId="{28B3959F-D497-3E4D-BA1E-1D90E1FD7FEB}" srcOrd="0" destOrd="0" presId="urn:microsoft.com/office/officeart/2005/8/layout/orgChart1"/>
    <dgm:cxn modelId="{E793B4E1-15FC-8E4B-99F8-0110AA6B0E45}" type="presOf" srcId="{B0B2A85E-77CA-DF41-9833-8F397FC1F674}" destId="{D9DF7B77-0BEF-E841-AFE9-BA4EE6BE35C3}" srcOrd="1" destOrd="0" presId="urn:microsoft.com/office/officeart/2005/8/layout/orgChart1"/>
    <dgm:cxn modelId="{63ED05E2-F0FD-FA4D-A735-8200937DE512}" srcId="{FA1DC185-9AD8-CE44-93D6-FAE1C8C8CD17}" destId="{B8C2F943-95D2-B943-A22D-0508D3F233EA}" srcOrd="2" destOrd="0" parTransId="{D8EBFFBC-85B3-A049-B411-19D7BB0CB0E9}" sibTransId="{20FC8F56-9225-8E40-BF5E-720FE80E276C}"/>
    <dgm:cxn modelId="{862DD22B-79C0-C144-8FE1-996BBEA48678}" srcId="{FA1DC185-9AD8-CE44-93D6-FAE1C8C8CD17}" destId="{8CCFE0E9-0227-EA4F-AEEA-E4AD051E294C}" srcOrd="3" destOrd="0" parTransId="{4ED023FB-9C6E-0B41-99F1-8E82281BFA97}" sibTransId="{C79C9956-3E2D-734F-88AE-60E05689F010}"/>
    <dgm:cxn modelId="{42B3640D-8D51-C742-9E68-D116AA93D380}" srcId="{D354E325-0EB5-D64D-A688-7BBAB6F89334}" destId="{FA1DC185-9AD8-CE44-93D6-FAE1C8C8CD17}" srcOrd="0" destOrd="0" parTransId="{98D5F3ED-C833-F54F-9E76-85E6732B9F45}" sibTransId="{E070FCCD-B703-6F48-B2A9-A64D33E3FB0A}"/>
    <dgm:cxn modelId="{887AFEE1-9450-E047-AF50-10E023571C1E}" type="presOf" srcId="{72EB3FB1-FBFB-9B41-86A9-91D83985A086}" destId="{78D4C253-6B13-9248-80C4-B1CA98138692}" srcOrd="0" destOrd="0" presId="urn:microsoft.com/office/officeart/2005/8/layout/orgChart1"/>
    <dgm:cxn modelId="{0D039F18-4DF4-BD4B-8FD3-E175C8ACA770}" type="presOf" srcId="{D354E325-0EB5-D64D-A688-7BBAB6F89334}" destId="{E85E6E9E-82B9-2143-8B09-22A7509C2EDC}" srcOrd="0" destOrd="0" presId="urn:microsoft.com/office/officeart/2005/8/layout/orgChart1"/>
    <dgm:cxn modelId="{DE4F29D5-37A1-794B-8031-ECC1891937E8}" srcId="{FA1DC185-9AD8-CE44-93D6-FAE1C8C8CD17}" destId="{201A24D9-B7B3-9547-BFC1-E03A261CF209}" srcOrd="1" destOrd="0" parTransId="{E7D47A80-C1DB-8544-8552-822596B7D04F}" sibTransId="{13C37828-B294-2841-B91B-5483FA747116}"/>
    <dgm:cxn modelId="{6AFB4AB6-CDE2-3E41-81D7-0E07DFB46EA9}" type="presOf" srcId="{201A24D9-B7B3-9547-BFC1-E03A261CF209}" destId="{B704B796-8A7D-A640-8147-9296D0BDC134}" srcOrd="0" destOrd="0" presId="urn:microsoft.com/office/officeart/2005/8/layout/orgChart1"/>
    <dgm:cxn modelId="{156137DC-C268-6F4B-A33C-082A1ED8DBEA}" type="presOf" srcId="{E7D47A80-C1DB-8544-8552-822596B7D04F}" destId="{C160C54A-0A34-DB4B-82E9-B66EB8C2C743}" srcOrd="0" destOrd="0" presId="urn:microsoft.com/office/officeart/2005/8/layout/orgChart1"/>
    <dgm:cxn modelId="{F803D8E7-5EFA-BC43-9A5F-20E28A3266B9}" srcId="{FA1DC185-9AD8-CE44-93D6-FAE1C8C8CD17}" destId="{B0B2A85E-77CA-DF41-9833-8F397FC1F674}" srcOrd="0" destOrd="0" parTransId="{72EB3FB1-FBFB-9B41-86A9-91D83985A086}" sibTransId="{0325D93C-288C-D741-BA1E-9A4E2CF576C6}"/>
    <dgm:cxn modelId="{A8EE790F-1A0D-AD49-903C-5C6D982777F2}" type="presOf" srcId="{FA1DC185-9AD8-CE44-93D6-FAE1C8C8CD17}" destId="{9DFD7959-8078-4C4F-8078-96D534EB9553}" srcOrd="0" destOrd="0" presId="urn:microsoft.com/office/officeart/2005/8/layout/orgChart1"/>
    <dgm:cxn modelId="{F3B15E87-6AC2-7447-9007-06AB991E595D}" type="presOf" srcId="{B8C2F943-95D2-B943-A22D-0508D3F233EA}" destId="{3C5179B8-8230-2243-9361-09D23A0E26DD}" srcOrd="1" destOrd="0" presId="urn:microsoft.com/office/officeart/2005/8/layout/orgChart1"/>
    <dgm:cxn modelId="{A11B10F6-0BD5-4547-BA47-E76722095DDC}" type="presOf" srcId="{8CCFE0E9-0227-EA4F-AEEA-E4AD051E294C}" destId="{66FD5C28-708C-1B4E-9900-236BF5DFF2AA}" srcOrd="1" destOrd="0" presId="urn:microsoft.com/office/officeart/2005/8/layout/orgChart1"/>
    <dgm:cxn modelId="{8213CE92-6D7F-4248-A7CA-EB7D6D63F57F}" type="presOf" srcId="{4ED023FB-9C6E-0B41-99F1-8E82281BFA97}" destId="{0C278632-8307-0847-9070-3522EC92A2C1}" srcOrd="0" destOrd="0" presId="urn:microsoft.com/office/officeart/2005/8/layout/orgChart1"/>
    <dgm:cxn modelId="{61B69E56-D8DD-D147-BD0C-707F215D8EB6}" type="presOf" srcId="{D8EBFFBC-85B3-A049-B411-19D7BB0CB0E9}" destId="{792D585F-85D7-074B-AFE6-6AB1B25E0F1A}" srcOrd="0" destOrd="0" presId="urn:microsoft.com/office/officeart/2005/8/layout/orgChart1"/>
    <dgm:cxn modelId="{921B530D-DF41-E243-85AB-C94433CC0E2C}" type="presOf" srcId="{FA1DC185-9AD8-CE44-93D6-FAE1C8C8CD17}" destId="{48A02145-CBF8-5446-B1FE-6FE20EB21D85}" srcOrd="1" destOrd="0" presId="urn:microsoft.com/office/officeart/2005/8/layout/orgChart1"/>
    <dgm:cxn modelId="{1DEC864C-056D-0942-AA58-A84687A74535}" type="presOf" srcId="{B0B2A85E-77CA-DF41-9833-8F397FC1F674}" destId="{78C10543-1876-0740-BEBB-C6D64A65E4CB}" srcOrd="0" destOrd="0" presId="urn:microsoft.com/office/officeart/2005/8/layout/orgChart1"/>
    <dgm:cxn modelId="{F17E7BE9-50EB-F74A-A911-AB0B894C7C70}" type="presOf" srcId="{8CCFE0E9-0227-EA4F-AEEA-E4AD051E294C}" destId="{D94174F5-03DB-384C-BC4A-C6EEA7351D8E}" srcOrd="0" destOrd="0" presId="urn:microsoft.com/office/officeart/2005/8/layout/orgChart1"/>
    <dgm:cxn modelId="{BA3D6FEC-7FB2-2A45-B287-3EF5E646763F}" type="presParOf" srcId="{E85E6E9E-82B9-2143-8B09-22A7509C2EDC}" destId="{88B04482-BAD7-AE47-BC32-6D59BC5A0751}" srcOrd="0" destOrd="0" presId="urn:microsoft.com/office/officeart/2005/8/layout/orgChart1"/>
    <dgm:cxn modelId="{9E8F11A1-B767-7F4E-8D85-F2F5717D6E58}" type="presParOf" srcId="{88B04482-BAD7-AE47-BC32-6D59BC5A0751}" destId="{C0A0E6B7-D9E1-6548-B687-CBE199FF204A}" srcOrd="0" destOrd="0" presId="urn:microsoft.com/office/officeart/2005/8/layout/orgChart1"/>
    <dgm:cxn modelId="{807BE8B6-EF64-034C-A5B7-F11269088C27}" type="presParOf" srcId="{C0A0E6B7-D9E1-6548-B687-CBE199FF204A}" destId="{9DFD7959-8078-4C4F-8078-96D534EB9553}" srcOrd="0" destOrd="0" presId="urn:microsoft.com/office/officeart/2005/8/layout/orgChart1"/>
    <dgm:cxn modelId="{D33C2670-6B9E-F246-A26D-807A2837B0D3}" type="presParOf" srcId="{C0A0E6B7-D9E1-6548-B687-CBE199FF204A}" destId="{48A02145-CBF8-5446-B1FE-6FE20EB21D85}" srcOrd="1" destOrd="0" presId="urn:microsoft.com/office/officeart/2005/8/layout/orgChart1"/>
    <dgm:cxn modelId="{90F37E38-D1DF-E149-BF02-35E75C8737A1}" type="presParOf" srcId="{88B04482-BAD7-AE47-BC32-6D59BC5A0751}" destId="{2C004624-70F3-3347-848E-2EA6C6D666FF}" srcOrd="1" destOrd="0" presId="urn:microsoft.com/office/officeart/2005/8/layout/orgChart1"/>
    <dgm:cxn modelId="{CBA5106C-1C30-4E47-836E-BF95620F0AE4}" type="presParOf" srcId="{2C004624-70F3-3347-848E-2EA6C6D666FF}" destId="{C160C54A-0A34-DB4B-82E9-B66EB8C2C743}" srcOrd="0" destOrd="0" presId="urn:microsoft.com/office/officeart/2005/8/layout/orgChart1"/>
    <dgm:cxn modelId="{C73BE33F-A1F6-BD46-AAAA-832EE064BF2D}" type="presParOf" srcId="{2C004624-70F3-3347-848E-2EA6C6D666FF}" destId="{E1680DED-31E1-004F-B0AD-CBDE0058DC15}" srcOrd="1" destOrd="0" presId="urn:microsoft.com/office/officeart/2005/8/layout/orgChart1"/>
    <dgm:cxn modelId="{B48CF408-17ED-C243-9B95-0D07457B6E10}" type="presParOf" srcId="{E1680DED-31E1-004F-B0AD-CBDE0058DC15}" destId="{5C458CCC-79A9-D840-8053-6238DC57C823}" srcOrd="0" destOrd="0" presId="urn:microsoft.com/office/officeart/2005/8/layout/orgChart1"/>
    <dgm:cxn modelId="{C4677888-A26D-5349-AC32-3FFF3AD10FA6}" type="presParOf" srcId="{5C458CCC-79A9-D840-8053-6238DC57C823}" destId="{B704B796-8A7D-A640-8147-9296D0BDC134}" srcOrd="0" destOrd="0" presId="urn:microsoft.com/office/officeart/2005/8/layout/orgChart1"/>
    <dgm:cxn modelId="{43146828-43A4-0B48-8696-EA320C78042A}" type="presParOf" srcId="{5C458CCC-79A9-D840-8053-6238DC57C823}" destId="{CA025C0F-C7DD-3D42-A8FD-4E347FF347CF}" srcOrd="1" destOrd="0" presId="urn:microsoft.com/office/officeart/2005/8/layout/orgChart1"/>
    <dgm:cxn modelId="{CC28011A-A67F-C54A-BF40-85D5B1A2EB26}" type="presParOf" srcId="{E1680DED-31E1-004F-B0AD-CBDE0058DC15}" destId="{9BA692A7-0744-2C4E-9988-D949BB61EA2B}" srcOrd="1" destOrd="0" presId="urn:microsoft.com/office/officeart/2005/8/layout/orgChart1"/>
    <dgm:cxn modelId="{0B6FE14E-AC44-F743-93CE-B798E1B717D6}" type="presParOf" srcId="{E1680DED-31E1-004F-B0AD-CBDE0058DC15}" destId="{642AFE8D-892B-0C4C-8394-5C9B9644595D}" srcOrd="2" destOrd="0" presId="urn:microsoft.com/office/officeart/2005/8/layout/orgChart1"/>
    <dgm:cxn modelId="{A5130691-533E-E84D-86C4-D0B23071E9CD}" type="presParOf" srcId="{2C004624-70F3-3347-848E-2EA6C6D666FF}" destId="{792D585F-85D7-074B-AFE6-6AB1B25E0F1A}" srcOrd="2" destOrd="0" presId="urn:microsoft.com/office/officeart/2005/8/layout/orgChart1"/>
    <dgm:cxn modelId="{1C75BB14-DAED-7D40-85C4-D3DA208800CC}" type="presParOf" srcId="{2C004624-70F3-3347-848E-2EA6C6D666FF}" destId="{A60DCB90-3114-4D46-A784-66B931A404CA}" srcOrd="3" destOrd="0" presId="urn:microsoft.com/office/officeart/2005/8/layout/orgChart1"/>
    <dgm:cxn modelId="{0FDC50A9-A1AE-B74D-836D-AA49A61C8DCC}" type="presParOf" srcId="{A60DCB90-3114-4D46-A784-66B931A404CA}" destId="{01A90C65-7BE1-D34A-9983-91B94D27E4CB}" srcOrd="0" destOrd="0" presId="urn:microsoft.com/office/officeart/2005/8/layout/orgChart1"/>
    <dgm:cxn modelId="{B0491092-DE04-2446-9EAE-F9643812A71A}" type="presParOf" srcId="{01A90C65-7BE1-D34A-9983-91B94D27E4CB}" destId="{28B3959F-D497-3E4D-BA1E-1D90E1FD7FEB}" srcOrd="0" destOrd="0" presId="urn:microsoft.com/office/officeart/2005/8/layout/orgChart1"/>
    <dgm:cxn modelId="{27AC9DFD-6112-7C4F-BBFF-634911874D08}" type="presParOf" srcId="{01A90C65-7BE1-D34A-9983-91B94D27E4CB}" destId="{3C5179B8-8230-2243-9361-09D23A0E26DD}" srcOrd="1" destOrd="0" presId="urn:microsoft.com/office/officeart/2005/8/layout/orgChart1"/>
    <dgm:cxn modelId="{CE46FF58-1117-6945-85DC-9D6B76E18660}" type="presParOf" srcId="{A60DCB90-3114-4D46-A784-66B931A404CA}" destId="{5BB71BC7-C8FD-F946-804F-B6197C15DA06}" srcOrd="1" destOrd="0" presId="urn:microsoft.com/office/officeart/2005/8/layout/orgChart1"/>
    <dgm:cxn modelId="{BED300BE-78A0-6C4E-ACB7-948F642CBE8F}" type="presParOf" srcId="{A60DCB90-3114-4D46-A784-66B931A404CA}" destId="{752A357E-E311-4049-B128-B027014C4157}" srcOrd="2" destOrd="0" presId="urn:microsoft.com/office/officeart/2005/8/layout/orgChart1"/>
    <dgm:cxn modelId="{3FE3F3C1-2582-5148-BF9F-F194F084376B}" type="presParOf" srcId="{2C004624-70F3-3347-848E-2EA6C6D666FF}" destId="{0C278632-8307-0847-9070-3522EC92A2C1}" srcOrd="4" destOrd="0" presId="urn:microsoft.com/office/officeart/2005/8/layout/orgChart1"/>
    <dgm:cxn modelId="{3996E0BA-ABC8-3840-94C3-E0786E4E547E}" type="presParOf" srcId="{2C004624-70F3-3347-848E-2EA6C6D666FF}" destId="{D43F99CD-3C23-6948-84D4-296A080633D1}" srcOrd="5" destOrd="0" presId="urn:microsoft.com/office/officeart/2005/8/layout/orgChart1"/>
    <dgm:cxn modelId="{F1991747-8495-B847-BF47-7A557E2953A8}" type="presParOf" srcId="{D43F99CD-3C23-6948-84D4-296A080633D1}" destId="{AD65F342-15C4-8C40-9F72-17F9E9758BB4}" srcOrd="0" destOrd="0" presId="urn:microsoft.com/office/officeart/2005/8/layout/orgChart1"/>
    <dgm:cxn modelId="{59D7210B-D056-B94F-9901-9FA9B24C6F3B}" type="presParOf" srcId="{AD65F342-15C4-8C40-9F72-17F9E9758BB4}" destId="{D94174F5-03DB-384C-BC4A-C6EEA7351D8E}" srcOrd="0" destOrd="0" presId="urn:microsoft.com/office/officeart/2005/8/layout/orgChart1"/>
    <dgm:cxn modelId="{BCE2A6B6-E976-4F4A-80B1-72A1517B4975}" type="presParOf" srcId="{AD65F342-15C4-8C40-9F72-17F9E9758BB4}" destId="{66FD5C28-708C-1B4E-9900-236BF5DFF2AA}" srcOrd="1" destOrd="0" presId="urn:microsoft.com/office/officeart/2005/8/layout/orgChart1"/>
    <dgm:cxn modelId="{964B0789-CA40-524F-8AB4-44A86B128BF8}" type="presParOf" srcId="{D43F99CD-3C23-6948-84D4-296A080633D1}" destId="{B1C038B9-6982-2242-9249-121D2E46B2FE}" srcOrd="1" destOrd="0" presId="urn:microsoft.com/office/officeart/2005/8/layout/orgChart1"/>
    <dgm:cxn modelId="{2B9E97E9-26C4-A34A-A384-72DE06BE5A3B}" type="presParOf" srcId="{D43F99CD-3C23-6948-84D4-296A080633D1}" destId="{98B34D16-4539-204D-8A9D-8AB042EE7591}" srcOrd="2" destOrd="0" presId="urn:microsoft.com/office/officeart/2005/8/layout/orgChart1"/>
    <dgm:cxn modelId="{631EB3BA-07BA-D446-A752-4AAFC2C839D9}" type="presParOf" srcId="{88B04482-BAD7-AE47-BC32-6D59BC5A0751}" destId="{54F57F1D-16CA-3F4C-BB64-456DD87CB8D6}" srcOrd="2" destOrd="0" presId="urn:microsoft.com/office/officeart/2005/8/layout/orgChart1"/>
    <dgm:cxn modelId="{8195F1D8-434A-EF45-B6E8-AFA954C2E68E}" type="presParOf" srcId="{54F57F1D-16CA-3F4C-BB64-456DD87CB8D6}" destId="{78D4C253-6B13-9248-80C4-B1CA98138692}" srcOrd="0" destOrd="0" presId="urn:microsoft.com/office/officeart/2005/8/layout/orgChart1"/>
    <dgm:cxn modelId="{C09A2D04-4F54-BA45-B449-D7F9E381A623}" type="presParOf" srcId="{54F57F1D-16CA-3F4C-BB64-456DD87CB8D6}" destId="{8C0EA7F4-E4DC-5548-BE8A-9A16C3FE051C}" srcOrd="1" destOrd="0" presId="urn:microsoft.com/office/officeart/2005/8/layout/orgChart1"/>
    <dgm:cxn modelId="{5712EC83-A4BC-7443-8A2B-66E3AA9AD87C}" type="presParOf" srcId="{8C0EA7F4-E4DC-5548-BE8A-9A16C3FE051C}" destId="{1D108DA0-6A34-3848-9FDD-4423244FB0F8}" srcOrd="0" destOrd="0" presId="urn:microsoft.com/office/officeart/2005/8/layout/orgChart1"/>
    <dgm:cxn modelId="{DC7DE311-7D4C-E843-A021-102E37213C82}" type="presParOf" srcId="{1D108DA0-6A34-3848-9FDD-4423244FB0F8}" destId="{78C10543-1876-0740-BEBB-C6D64A65E4CB}" srcOrd="0" destOrd="0" presId="urn:microsoft.com/office/officeart/2005/8/layout/orgChart1"/>
    <dgm:cxn modelId="{36920231-214B-B646-8FAD-AC44959C75BD}" type="presParOf" srcId="{1D108DA0-6A34-3848-9FDD-4423244FB0F8}" destId="{D9DF7B77-0BEF-E841-AFE9-BA4EE6BE35C3}" srcOrd="1" destOrd="0" presId="urn:microsoft.com/office/officeart/2005/8/layout/orgChart1"/>
    <dgm:cxn modelId="{A23213D7-1BE5-854B-BDB1-256C43AF73F3}" type="presParOf" srcId="{8C0EA7F4-E4DC-5548-BE8A-9A16C3FE051C}" destId="{969230B8-C0EE-A54B-B9C4-0B26194FE82A}" srcOrd="1" destOrd="0" presId="urn:microsoft.com/office/officeart/2005/8/layout/orgChart1"/>
    <dgm:cxn modelId="{16A71F3D-6648-BE4F-AF77-9105190408C1}" type="presParOf" srcId="{8C0EA7F4-E4DC-5548-BE8A-9A16C3FE051C}" destId="{22421F39-1185-E04C-9B7E-6222804615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A321-97BC-2B43-A4DE-BA0AE3DAB46B}">
      <dsp:nvSpPr>
        <dsp:cNvPr id="0" name=""/>
        <dsp:cNvSpPr/>
      </dsp:nvSpPr>
      <dsp:spPr>
        <a:xfrm>
          <a:off x="1818084" y="1703784"/>
          <a:ext cx="2082403" cy="2082403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</a:p>
      </dsp:txBody>
      <dsp:txXfrm>
        <a:off x="2236740" y="2191577"/>
        <a:ext cx="1245091" cy="1070398"/>
      </dsp:txXfrm>
    </dsp:sp>
    <dsp:sp modelId="{85312E86-D8A2-DC4B-BCA8-60E3410585A1}">
      <dsp:nvSpPr>
        <dsp:cNvPr id="0" name=""/>
        <dsp:cNvSpPr/>
      </dsp:nvSpPr>
      <dsp:spPr>
        <a:xfrm>
          <a:off x="606503" y="1211580"/>
          <a:ext cx="1514475" cy="151447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Fit</a:t>
          </a:r>
          <a:endParaRPr lang="en-US" sz="2100" kern="1200" dirty="0"/>
        </a:p>
      </dsp:txBody>
      <dsp:txXfrm>
        <a:off x="987777" y="1595158"/>
        <a:ext cx="751927" cy="747319"/>
      </dsp:txXfrm>
    </dsp:sp>
    <dsp:sp modelId="{69FAD43D-157E-6D49-9BAB-D75D5210F164}">
      <dsp:nvSpPr>
        <dsp:cNvPr id="0" name=""/>
        <dsp:cNvSpPr/>
      </dsp:nvSpPr>
      <dsp:spPr>
        <a:xfrm rot="20700000">
          <a:off x="1454764" y="166746"/>
          <a:ext cx="1483876" cy="148387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Predict</a:t>
          </a:r>
          <a:endParaRPr lang="en-US" sz="2100" kern="1200" dirty="0"/>
        </a:p>
      </dsp:txBody>
      <dsp:txXfrm rot="-20700000">
        <a:off x="1780222" y="492204"/>
        <a:ext cx="832961" cy="832961"/>
      </dsp:txXfrm>
    </dsp:sp>
    <dsp:sp modelId="{5D918704-3816-B148-893E-929345CA6784}">
      <dsp:nvSpPr>
        <dsp:cNvPr id="0" name=""/>
        <dsp:cNvSpPr/>
      </dsp:nvSpPr>
      <dsp:spPr>
        <a:xfrm>
          <a:off x="1653535" y="1392063"/>
          <a:ext cx="2665476" cy="2665476"/>
        </a:xfrm>
        <a:prstGeom prst="circularArrow">
          <a:avLst>
            <a:gd name="adj1" fmla="val 4688"/>
            <a:gd name="adj2" fmla="val 299029"/>
            <a:gd name="adj3" fmla="val 2505716"/>
            <a:gd name="adj4" fmla="val 1588397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8574C-3A56-3C4C-8097-8988B18419B0}">
      <dsp:nvSpPr>
        <dsp:cNvPr id="0" name=""/>
        <dsp:cNvSpPr/>
      </dsp:nvSpPr>
      <dsp:spPr>
        <a:xfrm>
          <a:off x="338293" y="878235"/>
          <a:ext cx="1936635" cy="193663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CB22F6-7E34-EC43-955F-1979918B6294}">
      <dsp:nvSpPr>
        <dsp:cNvPr id="0" name=""/>
        <dsp:cNvSpPr/>
      </dsp:nvSpPr>
      <dsp:spPr>
        <a:xfrm>
          <a:off x="1111528" y="-156526"/>
          <a:ext cx="2088082" cy="20880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73E38-5A42-FD42-86BB-1F941C5B6747}">
      <dsp:nvSpPr>
        <dsp:cNvPr id="0" name=""/>
        <dsp:cNvSpPr/>
      </dsp:nvSpPr>
      <dsp:spPr>
        <a:xfrm>
          <a:off x="0" y="1210150"/>
          <a:ext cx="2986089" cy="1194435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7F42D-05AD-2B41-9692-756B8BD8EAE8}">
      <dsp:nvSpPr>
        <dsp:cNvPr id="0" name=""/>
        <dsp:cNvSpPr/>
      </dsp:nvSpPr>
      <dsp:spPr>
        <a:xfrm>
          <a:off x="358330" y="1419176"/>
          <a:ext cx="985409" cy="5852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Query</a:t>
          </a:r>
          <a:endParaRPr lang="en-US" sz="2600" kern="1200" dirty="0"/>
        </a:p>
      </dsp:txBody>
      <dsp:txXfrm>
        <a:off x="358330" y="1419176"/>
        <a:ext cx="985409" cy="585273"/>
      </dsp:txXfrm>
    </dsp:sp>
    <dsp:sp modelId="{D485A7F2-59C2-8F40-B283-4CEE3B3B5329}">
      <dsp:nvSpPr>
        <dsp:cNvPr id="0" name=""/>
        <dsp:cNvSpPr/>
      </dsp:nvSpPr>
      <dsp:spPr>
        <a:xfrm>
          <a:off x="1493044" y="1610286"/>
          <a:ext cx="1164574" cy="5852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Decision</a:t>
          </a:r>
        </a:p>
      </dsp:txBody>
      <dsp:txXfrm>
        <a:off x="1493044" y="1610286"/>
        <a:ext cx="1164574" cy="585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3B0F6-243F-8645-9836-E3D967B0F38E}">
      <dsp:nvSpPr>
        <dsp:cNvPr id="0" name=""/>
        <dsp:cNvSpPr/>
      </dsp:nvSpPr>
      <dsp:spPr>
        <a:xfrm>
          <a:off x="0" y="0"/>
          <a:ext cx="2000250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Application</a:t>
          </a:r>
          <a:endParaRPr lang="en-US" sz="2700" kern="1200" dirty="0"/>
        </a:p>
      </dsp:txBody>
      <dsp:txXfrm>
        <a:off x="0" y="0"/>
        <a:ext cx="2000250" cy="777600"/>
      </dsp:txXfrm>
    </dsp:sp>
    <dsp:sp modelId="{5B2A19D4-B2C1-424B-8FEC-7B07ADCA8B78}">
      <dsp:nvSpPr>
        <dsp:cNvPr id="0" name=""/>
        <dsp:cNvSpPr/>
      </dsp:nvSpPr>
      <dsp:spPr>
        <a:xfrm flipV="1">
          <a:off x="0" y="1060185"/>
          <a:ext cx="2000250" cy="40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A321-97BC-2B43-A4DE-BA0AE3DAB46B}">
      <dsp:nvSpPr>
        <dsp:cNvPr id="0" name=""/>
        <dsp:cNvSpPr/>
      </dsp:nvSpPr>
      <dsp:spPr>
        <a:xfrm>
          <a:off x="1818084" y="1703784"/>
          <a:ext cx="2082403" cy="2082403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</a:p>
      </dsp:txBody>
      <dsp:txXfrm>
        <a:off x="2236740" y="2191577"/>
        <a:ext cx="1245091" cy="1070398"/>
      </dsp:txXfrm>
    </dsp:sp>
    <dsp:sp modelId="{85312E86-D8A2-DC4B-BCA8-60E3410585A1}">
      <dsp:nvSpPr>
        <dsp:cNvPr id="0" name=""/>
        <dsp:cNvSpPr/>
      </dsp:nvSpPr>
      <dsp:spPr>
        <a:xfrm>
          <a:off x="606503" y="1211580"/>
          <a:ext cx="1514475" cy="151447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Fit</a:t>
          </a:r>
          <a:endParaRPr lang="en-US" sz="2100" kern="1200" dirty="0"/>
        </a:p>
      </dsp:txBody>
      <dsp:txXfrm>
        <a:off x="987777" y="1595158"/>
        <a:ext cx="751927" cy="747319"/>
      </dsp:txXfrm>
    </dsp:sp>
    <dsp:sp modelId="{69FAD43D-157E-6D49-9BAB-D75D5210F164}">
      <dsp:nvSpPr>
        <dsp:cNvPr id="0" name=""/>
        <dsp:cNvSpPr/>
      </dsp:nvSpPr>
      <dsp:spPr>
        <a:xfrm rot="20700000">
          <a:off x="1454764" y="166746"/>
          <a:ext cx="1483876" cy="148387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Predict</a:t>
          </a:r>
          <a:endParaRPr lang="en-US" sz="2100" kern="1200" dirty="0"/>
        </a:p>
      </dsp:txBody>
      <dsp:txXfrm rot="-20700000">
        <a:off x="1780222" y="492204"/>
        <a:ext cx="832961" cy="832961"/>
      </dsp:txXfrm>
    </dsp:sp>
    <dsp:sp modelId="{5D918704-3816-B148-893E-929345CA6784}">
      <dsp:nvSpPr>
        <dsp:cNvPr id="0" name=""/>
        <dsp:cNvSpPr/>
      </dsp:nvSpPr>
      <dsp:spPr>
        <a:xfrm>
          <a:off x="1653535" y="1392063"/>
          <a:ext cx="2665476" cy="2665476"/>
        </a:xfrm>
        <a:prstGeom prst="circularArrow">
          <a:avLst>
            <a:gd name="adj1" fmla="val 4688"/>
            <a:gd name="adj2" fmla="val 299029"/>
            <a:gd name="adj3" fmla="val 2505716"/>
            <a:gd name="adj4" fmla="val 1588397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8574C-3A56-3C4C-8097-8988B18419B0}">
      <dsp:nvSpPr>
        <dsp:cNvPr id="0" name=""/>
        <dsp:cNvSpPr/>
      </dsp:nvSpPr>
      <dsp:spPr>
        <a:xfrm>
          <a:off x="338293" y="878235"/>
          <a:ext cx="1936635" cy="193663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CB22F6-7E34-EC43-955F-1979918B6294}">
      <dsp:nvSpPr>
        <dsp:cNvPr id="0" name=""/>
        <dsp:cNvSpPr/>
      </dsp:nvSpPr>
      <dsp:spPr>
        <a:xfrm>
          <a:off x="1111528" y="-156526"/>
          <a:ext cx="2088082" cy="20880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D9E75-50F2-CF42-98E6-90D22E042190}">
      <dsp:nvSpPr>
        <dsp:cNvPr id="0" name=""/>
        <dsp:cNvSpPr/>
      </dsp:nvSpPr>
      <dsp:spPr>
        <a:xfrm>
          <a:off x="6047581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10D38-BA45-F54B-BFD7-0491AD6546FD}">
      <dsp:nvSpPr>
        <dsp:cNvPr id="0" name=""/>
        <dsp:cNvSpPr/>
      </dsp:nvSpPr>
      <dsp:spPr>
        <a:xfrm>
          <a:off x="5008562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B9226-3200-774A-8194-1E34A66E1D0C}">
      <dsp:nvSpPr>
        <dsp:cNvPr id="0" name=""/>
        <dsp:cNvSpPr/>
      </dsp:nvSpPr>
      <dsp:spPr>
        <a:xfrm>
          <a:off x="3969543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65B19-21C2-EF48-AA62-C36EDE177AC6}">
      <dsp:nvSpPr>
        <dsp:cNvPr id="0" name=""/>
        <dsp:cNvSpPr/>
      </dsp:nvSpPr>
      <dsp:spPr>
        <a:xfrm>
          <a:off x="1891506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C1ED3-D1DD-D747-ABC6-47184718C13F}">
      <dsp:nvSpPr>
        <dsp:cNvPr id="0" name=""/>
        <dsp:cNvSpPr/>
      </dsp:nvSpPr>
      <dsp:spPr>
        <a:xfrm>
          <a:off x="852487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A53BB-88E3-974A-9101-B18761FB8BB8}">
      <dsp:nvSpPr>
        <dsp:cNvPr id="0" name=""/>
        <dsp:cNvSpPr/>
      </dsp:nvSpPr>
      <dsp:spPr>
        <a:xfrm>
          <a:off x="1891506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D4EDB-EF52-9E49-8596-B2245313E5B5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44291-9A5F-A74B-B405-010A11FCF153}">
      <dsp:nvSpPr>
        <dsp:cNvPr id="0" name=""/>
        <dsp:cNvSpPr/>
      </dsp:nvSpPr>
      <dsp:spPr>
        <a:xfrm>
          <a:off x="330834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3339970" y="716757"/>
        <a:ext cx="1636970" cy="1016392"/>
      </dsp:txXfrm>
    </dsp:sp>
    <dsp:sp modelId="{E58E8865-0D20-7C42-BA5C-85FB52FA5234}">
      <dsp:nvSpPr>
        <dsp:cNvPr id="0" name=""/>
        <dsp:cNvSpPr/>
      </dsp:nvSpPr>
      <dsp:spPr>
        <a:xfrm>
          <a:off x="1041400" y="2079782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F5493-5BFD-E54E-B0DA-24861E4A277B}">
      <dsp:nvSpPr>
        <dsp:cNvPr id="0" name=""/>
        <dsp:cNvSpPr/>
      </dsp:nvSpPr>
      <dsp:spPr>
        <a:xfrm>
          <a:off x="1230312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Supervised Learning</a:t>
          </a:r>
          <a:endParaRPr lang="en-US" sz="1900" kern="1200" dirty="0"/>
        </a:p>
      </dsp:txBody>
      <dsp:txXfrm>
        <a:off x="1261933" y="2290870"/>
        <a:ext cx="1636970" cy="1016392"/>
      </dsp:txXfrm>
    </dsp:sp>
    <dsp:sp modelId="{B1214CE2-1188-E244-8F26-E5C04FF074D9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F82BAE-971B-404C-A192-8AAF57EA7326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Regression</a:t>
          </a:r>
          <a:endParaRPr lang="en-US" sz="1900" kern="1200" dirty="0"/>
        </a:p>
      </dsp:txBody>
      <dsp:txXfrm>
        <a:off x="222914" y="3864983"/>
        <a:ext cx="1636970" cy="1016392"/>
      </dsp:txXfrm>
    </dsp:sp>
    <dsp:sp modelId="{E073D33F-91B3-5C4B-ABD8-D01FD5F7B3AE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A8E5F-52C7-684D-9D6A-077D4279E778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Classification</a:t>
          </a:r>
          <a:endParaRPr lang="en-US" sz="1900" kern="1200" dirty="0"/>
        </a:p>
      </dsp:txBody>
      <dsp:txXfrm>
        <a:off x="2300952" y="3864983"/>
        <a:ext cx="1636970" cy="1016392"/>
      </dsp:txXfrm>
    </dsp:sp>
    <dsp:sp modelId="{A3CB1DD2-3F27-AD49-8C50-5884BED26B30}">
      <dsp:nvSpPr>
        <dsp:cNvPr id="0" name=""/>
        <dsp:cNvSpPr/>
      </dsp:nvSpPr>
      <dsp:spPr>
        <a:xfrm>
          <a:off x="5197474" y="2079782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CF7C6C-1EEC-C443-B344-FE3BF6AF4C1E}">
      <dsp:nvSpPr>
        <dsp:cNvPr id="0" name=""/>
        <dsp:cNvSpPr/>
      </dsp:nvSpPr>
      <dsp:spPr>
        <a:xfrm>
          <a:off x="5386387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Unsupervised Learning</a:t>
          </a:r>
          <a:endParaRPr lang="en-US" sz="1900" kern="1200" dirty="0"/>
        </a:p>
      </dsp:txBody>
      <dsp:txXfrm>
        <a:off x="5418008" y="2290870"/>
        <a:ext cx="1636970" cy="1016392"/>
      </dsp:txXfrm>
    </dsp:sp>
    <dsp:sp modelId="{AEE348A2-7955-0947-AD06-03D573233B01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5E026-16EB-0B43-96D7-F42F2BAB3E18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Clustering</a:t>
          </a:r>
          <a:endParaRPr lang="en-US" sz="1900" kern="1200" dirty="0"/>
        </a:p>
      </dsp:txBody>
      <dsp:txXfrm>
        <a:off x="4378989" y="3864983"/>
        <a:ext cx="1636970" cy="1016392"/>
      </dsp:txXfrm>
    </dsp:sp>
    <dsp:sp modelId="{A39DC444-FFE0-A343-8B4A-45E31B95E182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87ADE-A2A5-4646-A8C6-4E36D886E51C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Dimensionality Reduction</a:t>
          </a:r>
          <a:endParaRPr lang="en-US" sz="1900" kern="1200" dirty="0"/>
        </a:p>
      </dsp:txBody>
      <dsp:txXfrm>
        <a:off x="6457027" y="3864983"/>
        <a:ext cx="1636970" cy="10163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4C253-6B13-9248-80C4-B1CA98138692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78632-8307-0847-9070-3522EC92A2C1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D585F-85D7-074B-AFE6-6AB1B25E0F1A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C54A-0A34-DB4B-82E9-B66EB8C2C743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D7959-8078-4C4F-8078-96D534EB9553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428096"/>
        <a:ext cx="2376289" cy="1188144"/>
      </dsp:txXfrm>
    </dsp:sp>
    <dsp:sp modelId="{B704B796-8A7D-A640-8147-9296D0BDC134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5" y="3802426"/>
        <a:ext cx="2376289" cy="1188144"/>
      </dsp:txXfrm>
    </dsp:sp>
    <dsp:sp modelId="{28B3959F-D497-3E4D-BA1E-1D90E1FD7FEB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3802426"/>
        <a:ext cx="2376289" cy="1188144"/>
      </dsp:txXfrm>
    </dsp:sp>
    <dsp:sp modelId="{D94174F5-03DB-384C-BC4A-C6EEA7351D8E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751165" y="3802426"/>
        <a:ext cx="2376289" cy="1188144"/>
      </dsp:txXfrm>
    </dsp:sp>
    <dsp:sp modelId="{78C10543-1876-0740-BEBB-C6D64A65E4CB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CFA2-6734-1B43-A185-27B7F942D76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1A1BE-1914-9940-9467-5D748E5B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spect="1"/>
          </p:cNvSpPr>
          <p:nvPr/>
        </p:nvSpPr>
        <p:spPr>
          <a:xfrm>
            <a:off x="1876122" y="161238"/>
            <a:ext cx="8611383" cy="6308875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2971284" y="1323930"/>
            <a:ext cx="6372151" cy="432593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3868243" y="2615357"/>
            <a:ext cx="4578232" cy="174307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15004" y="280919"/>
            <a:ext cx="5933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969" y="1494440"/>
            <a:ext cx="5211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0077" y="3025229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3847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 title="Machine Learning"/>
          <p:cNvGraphicFramePr/>
          <p:nvPr>
            <p:extLst>
              <p:ext uri="{D42A27DB-BD31-4B8C-83A1-F6EECF244321}">
                <p14:modId xmlns:p14="http://schemas.microsoft.com/office/powerpoint/2010/main" val="2109818408"/>
              </p:ext>
            </p:extLst>
          </p:nvPr>
        </p:nvGraphicFramePr>
        <p:xfrm>
          <a:off x="2871766" y="1300163"/>
          <a:ext cx="4014787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/>
          <p:cNvSpPr/>
          <p:nvPr/>
        </p:nvSpPr>
        <p:spPr>
          <a:xfrm>
            <a:off x="942975" y="258518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071675" y="2950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2397950"/>
              </p:ext>
            </p:extLst>
          </p:nvPr>
        </p:nvGraphicFramePr>
        <p:xfrm>
          <a:off x="6729389" y="1143572"/>
          <a:ext cx="2986089" cy="361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68081543"/>
              </p:ext>
            </p:extLst>
          </p:nvPr>
        </p:nvGraphicFramePr>
        <p:xfrm>
          <a:off x="9872663" y="2671762"/>
          <a:ext cx="2000250" cy="134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471863" y="292608"/>
            <a:ext cx="4943475" cy="929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5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 title="Machine Learning"/>
          <p:cNvGraphicFramePr/>
          <p:nvPr>
            <p:extLst>
              <p:ext uri="{D42A27DB-BD31-4B8C-83A1-F6EECF244321}">
                <p14:modId xmlns:p14="http://schemas.microsoft.com/office/powerpoint/2010/main" val="2109818408"/>
              </p:ext>
            </p:extLst>
          </p:nvPr>
        </p:nvGraphicFramePr>
        <p:xfrm>
          <a:off x="2871766" y="1300163"/>
          <a:ext cx="4014787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64754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1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474219"/>
            <a:ext cx="9929813" cy="602300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700588" y="4000500"/>
            <a:ext cx="0" cy="328613"/>
          </a:xfrm>
          <a:prstGeom prst="line">
            <a:avLst/>
          </a:prstGeom>
          <a:ln w="889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" y="80370"/>
            <a:ext cx="10972800" cy="67027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97151" y="847493"/>
            <a:ext cx="7850459" cy="47058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40351" y="2587083"/>
            <a:ext cx="0" cy="13158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23717" y="2408664"/>
            <a:ext cx="3717" cy="8437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27249" y="5531005"/>
            <a:ext cx="3718" cy="3085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386040" y="2408664"/>
            <a:ext cx="914400" cy="612648"/>
          </a:xfrm>
          <a:prstGeom prst="borderCallout1">
            <a:avLst>
              <a:gd name="adj1" fmla="val 36952"/>
              <a:gd name="adj2" fmla="val 3862"/>
              <a:gd name="adj3" fmla="val 112500"/>
              <a:gd name="adj4" fmla="val -3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4820" y="3568391"/>
            <a:ext cx="892098" cy="109282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2317" y="438176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en-US" sz="2800" dirty="0" err="1" smtClean="0"/>
              <a:t>wX</a:t>
            </a:r>
            <a:r>
              <a:rPr lang="en-US" sz="2800" dirty="0" smtClean="0"/>
              <a:t> + 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9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5883" y="80370"/>
            <a:ext cx="11011385" cy="6231220"/>
            <a:chOff x="585883" y="80370"/>
            <a:chExt cx="11011385" cy="67027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68" y="80370"/>
              <a:ext cx="10972800" cy="670272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297151" y="847493"/>
              <a:ext cx="7850459" cy="47058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104" y="4528971"/>
              <a:ext cx="1736931" cy="163922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-86417" y="2938789"/>
              <a:ext cx="18678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Home Price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05460" y="6311590"/>
            <a:ext cx="19820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Square Ft. (k)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3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42" y="53123"/>
            <a:ext cx="9223226" cy="56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Hill</dc:creator>
  <cp:lastModifiedBy>Jeremy Hill</cp:lastModifiedBy>
  <cp:revision>12</cp:revision>
  <dcterms:created xsi:type="dcterms:W3CDTF">2017-08-01T16:35:39Z</dcterms:created>
  <dcterms:modified xsi:type="dcterms:W3CDTF">2017-08-07T17:46:29Z</dcterms:modified>
</cp:coreProperties>
</file>