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524000" y="136128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Title of the Chapter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1524000" y="384095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Contents covered </a:t>
            </a:r>
          </a:p>
          <a:p>
            <a:r>
              <a:rPr lang="en-US" dirty="0" smtClean="0"/>
              <a:t>Basics of ML, Phases in ML……..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5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524000" y="381567"/>
            <a:ext cx="9144000" cy="5458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/>
              <a:t>Basics of Machine Learning</a:t>
            </a:r>
            <a:endParaRPr lang="en-US" sz="3500" dirty="0"/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1524000" y="1645920"/>
            <a:ext cx="9144000" cy="3850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/>
              <a:t>Some solved examples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---------------------------------------------------------------</a:t>
            </a:r>
          </a:p>
          <a:p>
            <a:pPr algn="l"/>
            <a:r>
              <a:rPr lang="en-US" dirty="0" smtClean="0"/>
              <a:t>----------------CONTENT HERE WITH INFOGRAPHICS ---</a:t>
            </a:r>
          </a:p>
          <a:p>
            <a:pPr algn="l"/>
            <a:r>
              <a:rPr lang="en-US" dirty="0" smtClean="0"/>
              <a:t>----------------------------------------------------------------</a:t>
            </a:r>
          </a:p>
          <a:p>
            <a:pPr algn="l"/>
            <a:r>
              <a:rPr lang="en-US" dirty="0" smtClean="0"/>
              <a:t>-----------------------------------------------------------------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1524000" y="1136469"/>
            <a:ext cx="9144000" cy="4360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156" y="4398592"/>
            <a:ext cx="3358107" cy="219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5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524000" y="368505"/>
            <a:ext cx="9144000" cy="5458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/>
              <a:t>Basics of Machine Learning</a:t>
            </a:r>
            <a:endParaRPr lang="en-US" sz="3500" dirty="0"/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1524000" y="1645920"/>
            <a:ext cx="9144000" cy="3850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Mathematical </a:t>
            </a:r>
            <a:r>
              <a:rPr lang="en-US" dirty="0" err="1" smtClean="0"/>
              <a:t>representaions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---------------------------------------------------------------</a:t>
            </a:r>
          </a:p>
          <a:p>
            <a:pPr algn="l"/>
            <a:r>
              <a:rPr lang="en-US" dirty="0" smtClean="0"/>
              <a:t>----------------Equations HERE ----------------------------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1524000" y="1136469"/>
            <a:ext cx="9144000" cy="4360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825" y="3571319"/>
            <a:ext cx="7716327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4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524000" y="381567"/>
            <a:ext cx="9144000" cy="5458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/>
              <a:t>Basics of Machine Learning</a:t>
            </a:r>
            <a:endParaRPr lang="en-US" sz="3500" dirty="0"/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1524000" y="1645920"/>
            <a:ext cx="9144000" cy="3850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Trivia</a:t>
            </a:r>
          </a:p>
          <a:p>
            <a:endParaRPr lang="en-US" dirty="0"/>
          </a:p>
          <a:p>
            <a:r>
              <a:rPr lang="en-US" dirty="0" smtClean="0"/>
              <a:t>Please solve the following questions </a:t>
            </a:r>
          </a:p>
          <a:p>
            <a:pPr algn="l"/>
            <a:r>
              <a:rPr lang="en-US" dirty="0" smtClean="0"/>
              <a:t>Q1) ……….?</a:t>
            </a:r>
          </a:p>
          <a:p>
            <a:pPr algn="l"/>
            <a:r>
              <a:rPr lang="en-US" dirty="0" smtClean="0"/>
              <a:t>Q2) ……………….?</a:t>
            </a:r>
          </a:p>
          <a:p>
            <a:pPr algn="l"/>
            <a:r>
              <a:rPr lang="en-US" dirty="0" smtClean="0"/>
              <a:t>Q3) ………?</a:t>
            </a:r>
          </a:p>
          <a:p>
            <a:pPr algn="l"/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Q10) ……………………….?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1524000" y="1136469"/>
            <a:ext cx="9144000" cy="4360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4046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66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Rahul4 Mishra</dc:creator>
  <cp:lastModifiedBy>Rahul4 Mishra</cp:lastModifiedBy>
  <cp:revision>13</cp:revision>
  <dcterms:created xsi:type="dcterms:W3CDTF">2020-01-13T13:01:16Z</dcterms:created>
  <dcterms:modified xsi:type="dcterms:W3CDTF">2020-01-13T13:18:40Z</dcterms:modified>
</cp:coreProperties>
</file>