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of the Chapter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Contents covered </a:t>
            </a:r>
          </a:p>
          <a:p>
            <a:r>
              <a:rPr lang="en-US" dirty="0" smtClean="0"/>
              <a:t>Basics of ML, Phases in ML……..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81567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Some solved examples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---------------------------------------------------------------</a:t>
            </a:r>
          </a:p>
          <a:p>
            <a:pPr algn="l"/>
            <a:r>
              <a:rPr lang="en-US" dirty="0" smtClean="0"/>
              <a:t>----------------CONTENT HERE WITH INFOGRAPHICS ---</a:t>
            </a:r>
          </a:p>
          <a:p>
            <a:pPr algn="l"/>
            <a:r>
              <a:rPr lang="en-US" dirty="0" smtClean="0"/>
              <a:t>----------------------------------------------------------------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56" y="4398592"/>
            <a:ext cx="3358107" cy="21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68505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Mathematical </a:t>
            </a:r>
            <a:r>
              <a:rPr lang="en-US" dirty="0" err="1" smtClean="0"/>
              <a:t>representaions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---------------------------------------------------------------</a:t>
            </a:r>
          </a:p>
          <a:p>
            <a:pPr algn="l"/>
            <a:r>
              <a:rPr lang="en-US" dirty="0" smtClean="0"/>
              <a:t>----------------Equations HERE ----------------------------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25" y="3571319"/>
            <a:ext cx="771632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81567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Trivia</a:t>
            </a:r>
          </a:p>
          <a:p>
            <a:endParaRPr lang="en-US" dirty="0"/>
          </a:p>
          <a:p>
            <a:r>
              <a:rPr lang="en-US" dirty="0" smtClean="0"/>
              <a:t>Please solve the following questions </a:t>
            </a:r>
          </a:p>
          <a:p>
            <a:pPr algn="l"/>
            <a:r>
              <a:rPr lang="en-US" dirty="0" smtClean="0"/>
              <a:t>Q1) ……….?</a:t>
            </a:r>
          </a:p>
          <a:p>
            <a:pPr algn="l"/>
            <a:r>
              <a:rPr lang="en-US" dirty="0" smtClean="0"/>
              <a:t>Q2) ……………….?</a:t>
            </a:r>
          </a:p>
          <a:p>
            <a:pPr algn="l"/>
            <a:r>
              <a:rPr lang="en-US" dirty="0" smtClean="0"/>
              <a:t>Q3) ………?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Q10) ……………………….?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0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81567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Definition :-</a:t>
            </a:r>
          </a:p>
          <a:p>
            <a:pPr algn="l"/>
            <a:r>
              <a:rPr lang="en-US" dirty="0" smtClean="0"/>
              <a:t>What ML is, how it works………..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---------------------------------------------------------------</a:t>
            </a:r>
          </a:p>
          <a:p>
            <a:pPr algn="l"/>
            <a:r>
              <a:rPr lang="en-US" dirty="0" smtClean="0"/>
              <a:t>----------------CONTENT HERE ----------------------------</a:t>
            </a:r>
          </a:p>
          <a:p>
            <a:pPr algn="l"/>
            <a:r>
              <a:rPr lang="en-US" dirty="0" smtClean="0"/>
              <a:t>----------------------------------------------------------------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6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Rahul4 Mishra</dc:creator>
  <cp:lastModifiedBy>Rahul4 Mishra</cp:lastModifiedBy>
  <cp:revision>12</cp:revision>
  <dcterms:created xsi:type="dcterms:W3CDTF">2020-01-13T13:01:16Z</dcterms:created>
  <dcterms:modified xsi:type="dcterms:W3CDTF">2020-01-13T13:14:47Z</dcterms:modified>
</cp:coreProperties>
</file>