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Anek Devanagari Medium" panose="020B0604020202020204" charset="0"/>
      <p:regular r:id="rId15"/>
      <p:bold r:id="rId16"/>
    </p:embeddedFont>
    <p:embeddedFont>
      <p:font typeface="Blinker" panose="020B0604020202020204" charset="0"/>
      <p:regular r:id="rId17"/>
      <p:bold r:id="rId18"/>
    </p:embeddedFont>
    <p:embeddedFont>
      <p:font typeface="Blinker SemiBold" panose="020B0604020202020204" charset="0"/>
      <p:regular r:id="rId19"/>
      <p:bold r:id="rId20"/>
    </p:embeddedFont>
    <p:embeddedFont>
      <p:font typeface="Calibri" panose="020F0502020204030204" pitchFamily="34"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112" y="8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f4887ee6b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f4887ee6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3f4ee18678_0_18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3f4ee18678_0_1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1675" y="1119050"/>
            <a:ext cx="4682100" cy="24504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58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1675" y="3569350"/>
            <a:ext cx="4682100" cy="45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10800000">
            <a:off x="-3238375" y="-1173625"/>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6"/>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1"/>
        </a:solidFill>
        <a:effectLst/>
      </p:bgPr>
    </p:bg>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2191500" y="1541250"/>
            <a:ext cx="4761000" cy="1511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a:spLocks noGrp="1"/>
          </p:cNvSpPr>
          <p:nvPr>
            <p:ph type="subTitle" idx="1"/>
          </p:nvPr>
        </p:nvSpPr>
        <p:spPr>
          <a:xfrm>
            <a:off x="1605600" y="3128550"/>
            <a:ext cx="5932800" cy="47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9" name="Google Shape;49;p11"/>
          <p:cNvSpPr/>
          <p:nvPr/>
        </p:nvSpPr>
        <p:spPr>
          <a:xfrm rot="10800000">
            <a:off x="-2870075" y="-2123981"/>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6"/>
          </a:solidFill>
          <a:ln>
            <a:noFill/>
          </a:ln>
        </p:spPr>
      </p:sp>
      <p:sp>
        <p:nvSpPr>
          <p:cNvPr id="50" name="Google Shape;50;p11"/>
          <p:cNvSpPr/>
          <p:nvPr/>
        </p:nvSpPr>
        <p:spPr>
          <a:xfrm>
            <a:off x="7535600" y="2055906"/>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6"/>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accent1"/>
        </a:solid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title" hasCustomPrompt="1"/>
          </p:nvPr>
        </p:nvSpPr>
        <p:spPr>
          <a:xfrm>
            <a:off x="1245731" y="1602550"/>
            <a:ext cx="636900" cy="578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subTitle" idx="1"/>
          </p:nvPr>
        </p:nvSpPr>
        <p:spPr>
          <a:xfrm>
            <a:off x="1958731" y="2028200"/>
            <a:ext cx="23364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5" name="Google Shape;55;p13"/>
          <p:cNvSpPr txBox="1">
            <a:spLocks noGrp="1"/>
          </p:cNvSpPr>
          <p:nvPr>
            <p:ph type="subTitle" idx="2"/>
          </p:nvPr>
        </p:nvSpPr>
        <p:spPr>
          <a:xfrm>
            <a:off x="1958731" y="1602550"/>
            <a:ext cx="2336400" cy="578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56" name="Google Shape;56;p13"/>
          <p:cNvSpPr txBox="1">
            <a:spLocks noGrp="1"/>
          </p:cNvSpPr>
          <p:nvPr>
            <p:ph type="title" idx="3"/>
          </p:nvPr>
        </p:nvSpPr>
        <p:spPr>
          <a:xfrm>
            <a:off x="715100" y="535000"/>
            <a:ext cx="7713900" cy="726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Blinker SemiBold"/>
              <a:buNone/>
              <a:defRPr sz="3500">
                <a:solidFill>
                  <a:schemeClr val="dk1"/>
                </a:solidFill>
                <a:latin typeface="Blinker SemiBold"/>
                <a:ea typeface="Blinker SemiBold"/>
                <a:cs typeface="Blinker SemiBold"/>
                <a:sym typeface="Blinker SemiBold"/>
              </a:defRPr>
            </a:lvl1pPr>
            <a:lvl2pPr lvl="1" rtl="0">
              <a:spcBef>
                <a:spcPts val="0"/>
              </a:spcBef>
              <a:spcAft>
                <a:spcPts val="0"/>
              </a:spcAft>
              <a:buClr>
                <a:schemeClr val="dk1"/>
              </a:buClr>
              <a:buSzPts val="3500"/>
              <a:buFont typeface="Blinker SemiBold"/>
              <a:buNone/>
              <a:defRPr sz="3500">
                <a:solidFill>
                  <a:schemeClr val="dk1"/>
                </a:solidFill>
                <a:latin typeface="Blinker SemiBold"/>
                <a:ea typeface="Blinker SemiBold"/>
                <a:cs typeface="Blinker SemiBold"/>
                <a:sym typeface="Blinker SemiBold"/>
              </a:defRPr>
            </a:lvl2pPr>
            <a:lvl3pPr lvl="2" rtl="0">
              <a:spcBef>
                <a:spcPts val="0"/>
              </a:spcBef>
              <a:spcAft>
                <a:spcPts val="0"/>
              </a:spcAft>
              <a:buClr>
                <a:schemeClr val="dk1"/>
              </a:buClr>
              <a:buSzPts val="3500"/>
              <a:buFont typeface="Blinker SemiBold"/>
              <a:buNone/>
              <a:defRPr sz="3500">
                <a:solidFill>
                  <a:schemeClr val="dk1"/>
                </a:solidFill>
                <a:latin typeface="Blinker SemiBold"/>
                <a:ea typeface="Blinker SemiBold"/>
                <a:cs typeface="Blinker SemiBold"/>
                <a:sym typeface="Blinker SemiBold"/>
              </a:defRPr>
            </a:lvl3pPr>
            <a:lvl4pPr lvl="3" rtl="0">
              <a:spcBef>
                <a:spcPts val="0"/>
              </a:spcBef>
              <a:spcAft>
                <a:spcPts val="0"/>
              </a:spcAft>
              <a:buClr>
                <a:schemeClr val="dk1"/>
              </a:buClr>
              <a:buSzPts val="3500"/>
              <a:buFont typeface="Blinker SemiBold"/>
              <a:buNone/>
              <a:defRPr sz="3500">
                <a:solidFill>
                  <a:schemeClr val="dk1"/>
                </a:solidFill>
                <a:latin typeface="Blinker SemiBold"/>
                <a:ea typeface="Blinker SemiBold"/>
                <a:cs typeface="Blinker SemiBold"/>
                <a:sym typeface="Blinker SemiBold"/>
              </a:defRPr>
            </a:lvl4pPr>
            <a:lvl5pPr lvl="4" rtl="0">
              <a:spcBef>
                <a:spcPts val="0"/>
              </a:spcBef>
              <a:spcAft>
                <a:spcPts val="0"/>
              </a:spcAft>
              <a:buClr>
                <a:schemeClr val="dk1"/>
              </a:buClr>
              <a:buSzPts val="3500"/>
              <a:buFont typeface="Blinker SemiBold"/>
              <a:buNone/>
              <a:defRPr sz="3500">
                <a:solidFill>
                  <a:schemeClr val="dk1"/>
                </a:solidFill>
                <a:latin typeface="Blinker SemiBold"/>
                <a:ea typeface="Blinker SemiBold"/>
                <a:cs typeface="Blinker SemiBold"/>
                <a:sym typeface="Blinker SemiBold"/>
              </a:defRPr>
            </a:lvl5pPr>
            <a:lvl6pPr lvl="5" rtl="0">
              <a:spcBef>
                <a:spcPts val="0"/>
              </a:spcBef>
              <a:spcAft>
                <a:spcPts val="0"/>
              </a:spcAft>
              <a:buClr>
                <a:schemeClr val="dk1"/>
              </a:buClr>
              <a:buSzPts val="3500"/>
              <a:buFont typeface="Blinker SemiBold"/>
              <a:buNone/>
              <a:defRPr sz="3500">
                <a:solidFill>
                  <a:schemeClr val="dk1"/>
                </a:solidFill>
                <a:latin typeface="Blinker SemiBold"/>
                <a:ea typeface="Blinker SemiBold"/>
                <a:cs typeface="Blinker SemiBold"/>
                <a:sym typeface="Blinker SemiBold"/>
              </a:defRPr>
            </a:lvl6pPr>
            <a:lvl7pPr lvl="6" rtl="0">
              <a:spcBef>
                <a:spcPts val="0"/>
              </a:spcBef>
              <a:spcAft>
                <a:spcPts val="0"/>
              </a:spcAft>
              <a:buClr>
                <a:schemeClr val="dk1"/>
              </a:buClr>
              <a:buSzPts val="3500"/>
              <a:buFont typeface="Blinker SemiBold"/>
              <a:buNone/>
              <a:defRPr sz="3500">
                <a:solidFill>
                  <a:schemeClr val="dk1"/>
                </a:solidFill>
                <a:latin typeface="Blinker SemiBold"/>
                <a:ea typeface="Blinker SemiBold"/>
                <a:cs typeface="Blinker SemiBold"/>
                <a:sym typeface="Blinker SemiBold"/>
              </a:defRPr>
            </a:lvl7pPr>
            <a:lvl8pPr lvl="7" rtl="0">
              <a:spcBef>
                <a:spcPts val="0"/>
              </a:spcBef>
              <a:spcAft>
                <a:spcPts val="0"/>
              </a:spcAft>
              <a:buClr>
                <a:schemeClr val="dk1"/>
              </a:buClr>
              <a:buSzPts val="3500"/>
              <a:buFont typeface="Blinker SemiBold"/>
              <a:buNone/>
              <a:defRPr sz="3500">
                <a:solidFill>
                  <a:schemeClr val="dk1"/>
                </a:solidFill>
                <a:latin typeface="Blinker SemiBold"/>
                <a:ea typeface="Blinker SemiBold"/>
                <a:cs typeface="Blinker SemiBold"/>
                <a:sym typeface="Blinker SemiBold"/>
              </a:defRPr>
            </a:lvl8pPr>
            <a:lvl9pPr lvl="8" rtl="0">
              <a:spcBef>
                <a:spcPts val="0"/>
              </a:spcBef>
              <a:spcAft>
                <a:spcPts val="0"/>
              </a:spcAft>
              <a:buClr>
                <a:schemeClr val="dk1"/>
              </a:buClr>
              <a:buSzPts val="3500"/>
              <a:buFont typeface="Blinker SemiBold"/>
              <a:buNone/>
              <a:defRPr sz="3500">
                <a:solidFill>
                  <a:schemeClr val="dk1"/>
                </a:solidFill>
                <a:latin typeface="Blinker SemiBold"/>
                <a:ea typeface="Blinker SemiBold"/>
                <a:cs typeface="Blinker SemiBold"/>
                <a:sym typeface="Blinker SemiBold"/>
              </a:defRPr>
            </a:lvl9pPr>
          </a:lstStyle>
          <a:p>
            <a:endParaRPr/>
          </a:p>
        </p:txBody>
      </p:sp>
      <p:sp>
        <p:nvSpPr>
          <p:cNvPr id="57" name="Google Shape;57;p13"/>
          <p:cNvSpPr txBox="1">
            <a:spLocks noGrp="1"/>
          </p:cNvSpPr>
          <p:nvPr>
            <p:ph type="title" idx="4" hasCustomPrompt="1"/>
          </p:nvPr>
        </p:nvSpPr>
        <p:spPr>
          <a:xfrm>
            <a:off x="4915756" y="1602550"/>
            <a:ext cx="636900" cy="578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5"/>
          </p:nvPr>
        </p:nvSpPr>
        <p:spPr>
          <a:xfrm>
            <a:off x="5628756" y="2028200"/>
            <a:ext cx="23364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9" name="Google Shape;59;p13"/>
          <p:cNvSpPr txBox="1">
            <a:spLocks noGrp="1"/>
          </p:cNvSpPr>
          <p:nvPr>
            <p:ph type="subTitle" idx="6"/>
          </p:nvPr>
        </p:nvSpPr>
        <p:spPr>
          <a:xfrm>
            <a:off x="5628756" y="1602550"/>
            <a:ext cx="2336400" cy="578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60" name="Google Shape;60;p13"/>
          <p:cNvSpPr txBox="1">
            <a:spLocks noGrp="1"/>
          </p:cNvSpPr>
          <p:nvPr>
            <p:ph type="title" idx="7" hasCustomPrompt="1"/>
          </p:nvPr>
        </p:nvSpPr>
        <p:spPr>
          <a:xfrm>
            <a:off x="1245731" y="3118125"/>
            <a:ext cx="636900" cy="578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8"/>
          </p:nvPr>
        </p:nvSpPr>
        <p:spPr>
          <a:xfrm>
            <a:off x="1958731" y="3543775"/>
            <a:ext cx="23364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2" name="Google Shape;62;p13"/>
          <p:cNvSpPr txBox="1">
            <a:spLocks noGrp="1"/>
          </p:cNvSpPr>
          <p:nvPr>
            <p:ph type="subTitle" idx="9"/>
          </p:nvPr>
        </p:nvSpPr>
        <p:spPr>
          <a:xfrm>
            <a:off x="1958731" y="3118125"/>
            <a:ext cx="2336400" cy="578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63" name="Google Shape;63;p13"/>
          <p:cNvSpPr txBox="1">
            <a:spLocks noGrp="1"/>
          </p:cNvSpPr>
          <p:nvPr>
            <p:ph type="title" idx="13" hasCustomPrompt="1"/>
          </p:nvPr>
        </p:nvSpPr>
        <p:spPr>
          <a:xfrm>
            <a:off x="4915756" y="3118125"/>
            <a:ext cx="636900" cy="578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14"/>
          </p:nvPr>
        </p:nvSpPr>
        <p:spPr>
          <a:xfrm>
            <a:off x="5628756" y="3543775"/>
            <a:ext cx="2336400" cy="593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5" name="Google Shape;65;p13"/>
          <p:cNvSpPr txBox="1">
            <a:spLocks noGrp="1"/>
          </p:cNvSpPr>
          <p:nvPr>
            <p:ph type="subTitle" idx="15"/>
          </p:nvPr>
        </p:nvSpPr>
        <p:spPr>
          <a:xfrm>
            <a:off x="5628756" y="3118125"/>
            <a:ext cx="2336400" cy="578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66" name="Google Shape;66;p13"/>
          <p:cNvSpPr/>
          <p:nvPr/>
        </p:nvSpPr>
        <p:spPr>
          <a:xfrm>
            <a:off x="7893625" y="-18850"/>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6"/>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7"/>
        <p:cNvGrpSpPr/>
        <p:nvPr/>
      </p:nvGrpSpPr>
      <p:grpSpPr>
        <a:xfrm>
          <a:off x="0" y="0"/>
          <a:ext cx="0" cy="0"/>
          <a:chOff x="0" y="0"/>
          <a:chExt cx="0" cy="0"/>
        </a:xfrm>
      </p:grpSpPr>
      <p:sp>
        <p:nvSpPr>
          <p:cNvPr id="68" name="Google Shape;68;p14"/>
          <p:cNvSpPr txBox="1">
            <a:spLocks noGrp="1"/>
          </p:cNvSpPr>
          <p:nvPr>
            <p:ph type="subTitle" idx="1"/>
          </p:nvPr>
        </p:nvSpPr>
        <p:spPr>
          <a:xfrm>
            <a:off x="1026298" y="1284150"/>
            <a:ext cx="7091400" cy="18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None/>
              <a:defRPr sz="36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69" name="Google Shape;69;p14"/>
          <p:cNvSpPr txBox="1">
            <a:spLocks noGrp="1"/>
          </p:cNvSpPr>
          <p:nvPr>
            <p:ph type="subTitle" idx="2"/>
          </p:nvPr>
        </p:nvSpPr>
        <p:spPr>
          <a:xfrm>
            <a:off x="1026302" y="3281250"/>
            <a:ext cx="7091400" cy="578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70" name="Google Shape;70;p14"/>
          <p:cNvSpPr/>
          <p:nvPr/>
        </p:nvSpPr>
        <p:spPr>
          <a:xfrm rot="10800000" flipH="1">
            <a:off x="7535600" y="-2123981"/>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1"/>
          </a:solidFill>
          <a:ln>
            <a:noFill/>
          </a:ln>
        </p:spPr>
      </p:sp>
      <p:sp>
        <p:nvSpPr>
          <p:cNvPr id="71" name="Google Shape;71;p14"/>
          <p:cNvSpPr/>
          <p:nvPr/>
        </p:nvSpPr>
        <p:spPr>
          <a:xfrm flipH="1">
            <a:off x="-2870075" y="2055906"/>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1"/>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chemeClr val="accent1"/>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715100" y="535000"/>
            <a:ext cx="7713900" cy="726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1pPr>
            <a:lvl2pPr lvl="1"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2pPr>
            <a:lvl3pPr lvl="2"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3pPr>
            <a:lvl4pPr lvl="3"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4pPr>
            <a:lvl5pPr lvl="4"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5pPr>
            <a:lvl6pPr lvl="5"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6pPr>
            <a:lvl7pPr lvl="6"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7pPr>
            <a:lvl8pPr lvl="7"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8pPr>
            <a:lvl9pPr lvl="8"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9pPr>
          </a:lstStyle>
          <a:p>
            <a:endParaRPr/>
          </a:p>
        </p:txBody>
      </p:sp>
      <p:sp>
        <p:nvSpPr>
          <p:cNvPr id="74" name="Google Shape;74;p15"/>
          <p:cNvSpPr txBox="1">
            <a:spLocks noGrp="1"/>
          </p:cNvSpPr>
          <p:nvPr>
            <p:ph type="subTitle" idx="1"/>
          </p:nvPr>
        </p:nvSpPr>
        <p:spPr>
          <a:xfrm>
            <a:off x="3878025" y="2142475"/>
            <a:ext cx="4085400" cy="216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
        <p:nvSpPr>
          <p:cNvPr id="75" name="Google Shape;75;p15"/>
          <p:cNvSpPr txBox="1">
            <a:spLocks noGrp="1"/>
          </p:cNvSpPr>
          <p:nvPr>
            <p:ph type="subTitle" idx="2"/>
          </p:nvPr>
        </p:nvSpPr>
        <p:spPr>
          <a:xfrm>
            <a:off x="3878042" y="1716825"/>
            <a:ext cx="4085400" cy="578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76" name="Google Shape;76;p15"/>
          <p:cNvSpPr txBox="1">
            <a:spLocks noGrp="1"/>
          </p:cNvSpPr>
          <p:nvPr>
            <p:ph type="title" idx="3" hasCustomPrompt="1"/>
          </p:nvPr>
        </p:nvSpPr>
        <p:spPr>
          <a:xfrm>
            <a:off x="1394344" y="1716825"/>
            <a:ext cx="2035800" cy="578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5"/>
          <p:cNvSpPr/>
          <p:nvPr/>
        </p:nvSpPr>
        <p:spPr>
          <a:xfrm flipH="1">
            <a:off x="-2870075" y="2055906"/>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6"/>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1126550" y="1019075"/>
            <a:ext cx="3003600" cy="1843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1pPr>
            <a:lvl2pPr lvl="1"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2pPr>
            <a:lvl3pPr lvl="2"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3pPr>
            <a:lvl4pPr lvl="3"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4pPr>
            <a:lvl5pPr lvl="4"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5pPr>
            <a:lvl6pPr lvl="5"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6pPr>
            <a:lvl7pPr lvl="6"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7pPr>
            <a:lvl8pPr lvl="7"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8pPr>
            <a:lvl9pPr lvl="8"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9pPr>
          </a:lstStyle>
          <a:p>
            <a:endParaRPr/>
          </a:p>
        </p:txBody>
      </p:sp>
      <p:sp>
        <p:nvSpPr>
          <p:cNvPr id="80" name="Google Shape;80;p16"/>
          <p:cNvSpPr txBox="1">
            <a:spLocks noGrp="1"/>
          </p:cNvSpPr>
          <p:nvPr>
            <p:ph type="subTitle" idx="1"/>
          </p:nvPr>
        </p:nvSpPr>
        <p:spPr>
          <a:xfrm>
            <a:off x="1126550" y="2862275"/>
            <a:ext cx="3003600" cy="1185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
        <p:nvSpPr>
          <p:cNvPr id="81" name="Google Shape;81;p16"/>
          <p:cNvSpPr/>
          <p:nvPr/>
        </p:nvSpPr>
        <p:spPr>
          <a:xfrm rot="10800000">
            <a:off x="-3238375" y="-1173625"/>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1"/>
          </a:solidFill>
          <a:ln>
            <a:noFill/>
          </a:ln>
        </p:spPr>
      </p:sp>
      <p:sp>
        <p:nvSpPr>
          <p:cNvPr id="82" name="Google Shape;82;p16"/>
          <p:cNvSpPr>
            <a:spLocks noGrp="1"/>
          </p:cNvSpPr>
          <p:nvPr>
            <p:ph type="pic" idx="2"/>
          </p:nvPr>
        </p:nvSpPr>
        <p:spPr>
          <a:xfrm>
            <a:off x="4701025" y="25"/>
            <a:ext cx="6991800" cy="5143500"/>
          </a:xfrm>
          <a:prstGeom prst="parallelogram">
            <a:avLst>
              <a:gd name="adj" fmla="val 25000"/>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2_1">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1010625" y="1617600"/>
            <a:ext cx="3003600" cy="722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1pPr>
            <a:lvl2pPr lvl="1"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2pPr>
            <a:lvl3pPr lvl="2"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3pPr>
            <a:lvl4pPr lvl="3"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4pPr>
            <a:lvl5pPr lvl="4"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5pPr>
            <a:lvl6pPr lvl="5"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6pPr>
            <a:lvl7pPr lvl="6"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7pPr>
            <a:lvl8pPr lvl="7"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8pPr>
            <a:lvl9pPr lvl="8"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9pPr>
          </a:lstStyle>
          <a:p>
            <a:endParaRPr/>
          </a:p>
        </p:txBody>
      </p:sp>
      <p:sp>
        <p:nvSpPr>
          <p:cNvPr id="85" name="Google Shape;85;p17"/>
          <p:cNvSpPr txBox="1">
            <a:spLocks noGrp="1"/>
          </p:cNvSpPr>
          <p:nvPr>
            <p:ph type="subTitle" idx="1"/>
          </p:nvPr>
        </p:nvSpPr>
        <p:spPr>
          <a:xfrm>
            <a:off x="1010625" y="2340000"/>
            <a:ext cx="3003600" cy="1185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
        <p:nvSpPr>
          <p:cNvPr id="86" name="Google Shape;86;p17"/>
          <p:cNvSpPr/>
          <p:nvPr/>
        </p:nvSpPr>
        <p:spPr>
          <a:xfrm rot="10800000">
            <a:off x="-2870075" y="-2123981"/>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1"/>
          </a:solidFill>
          <a:ln>
            <a:noFill/>
          </a:ln>
        </p:spPr>
      </p:sp>
      <p:sp>
        <p:nvSpPr>
          <p:cNvPr id="87" name="Google Shape;87;p17"/>
          <p:cNvSpPr/>
          <p:nvPr/>
        </p:nvSpPr>
        <p:spPr>
          <a:xfrm>
            <a:off x="7535600" y="2055906"/>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1"/>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accent1"/>
        </a:solidFill>
        <a:effectLst/>
      </p:bgPr>
    </p:bg>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715100" y="535000"/>
            <a:ext cx="7713900" cy="726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1pPr>
            <a:lvl2pPr lvl="1"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2pPr>
            <a:lvl3pPr lvl="2"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3pPr>
            <a:lvl4pPr lvl="3"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4pPr>
            <a:lvl5pPr lvl="4"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5pPr>
            <a:lvl6pPr lvl="5"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6pPr>
            <a:lvl7pPr lvl="6"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7pPr>
            <a:lvl8pPr lvl="7"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8pPr>
            <a:lvl9pPr lvl="8"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9pPr>
          </a:lstStyle>
          <a:p>
            <a:endParaRPr/>
          </a:p>
        </p:txBody>
      </p:sp>
      <p:sp>
        <p:nvSpPr>
          <p:cNvPr id="90" name="Google Shape;90;p18"/>
          <p:cNvSpPr txBox="1">
            <a:spLocks noGrp="1"/>
          </p:cNvSpPr>
          <p:nvPr>
            <p:ph type="subTitle" idx="1"/>
          </p:nvPr>
        </p:nvSpPr>
        <p:spPr>
          <a:xfrm>
            <a:off x="715100" y="2486725"/>
            <a:ext cx="2294100" cy="93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91" name="Google Shape;91;p18"/>
          <p:cNvSpPr txBox="1">
            <a:spLocks noGrp="1"/>
          </p:cNvSpPr>
          <p:nvPr>
            <p:ph type="subTitle" idx="2"/>
          </p:nvPr>
        </p:nvSpPr>
        <p:spPr>
          <a:xfrm>
            <a:off x="715100" y="2061075"/>
            <a:ext cx="2294100" cy="578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92" name="Google Shape;92;p18"/>
          <p:cNvSpPr txBox="1">
            <a:spLocks noGrp="1"/>
          </p:cNvSpPr>
          <p:nvPr>
            <p:ph type="subTitle" idx="3"/>
          </p:nvPr>
        </p:nvSpPr>
        <p:spPr>
          <a:xfrm>
            <a:off x="3424993" y="2486725"/>
            <a:ext cx="2294100" cy="93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93" name="Google Shape;93;p18"/>
          <p:cNvSpPr txBox="1">
            <a:spLocks noGrp="1"/>
          </p:cNvSpPr>
          <p:nvPr>
            <p:ph type="subTitle" idx="4"/>
          </p:nvPr>
        </p:nvSpPr>
        <p:spPr>
          <a:xfrm>
            <a:off x="3424988" y="2061075"/>
            <a:ext cx="2294100" cy="578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94" name="Google Shape;94;p18"/>
          <p:cNvSpPr txBox="1">
            <a:spLocks noGrp="1"/>
          </p:cNvSpPr>
          <p:nvPr>
            <p:ph type="subTitle" idx="5"/>
          </p:nvPr>
        </p:nvSpPr>
        <p:spPr>
          <a:xfrm>
            <a:off x="6134891" y="2486725"/>
            <a:ext cx="2294100" cy="93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95" name="Google Shape;95;p18"/>
          <p:cNvSpPr txBox="1">
            <a:spLocks noGrp="1"/>
          </p:cNvSpPr>
          <p:nvPr>
            <p:ph type="subTitle" idx="6"/>
          </p:nvPr>
        </p:nvSpPr>
        <p:spPr>
          <a:xfrm>
            <a:off x="6134889" y="2061075"/>
            <a:ext cx="2294100" cy="578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96" name="Google Shape;96;p18"/>
          <p:cNvSpPr/>
          <p:nvPr/>
        </p:nvSpPr>
        <p:spPr>
          <a:xfrm rot="10800000" flipH="1">
            <a:off x="7535600" y="-2123981"/>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6"/>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715100" y="535000"/>
            <a:ext cx="7713900" cy="726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1pPr>
            <a:lvl2pPr lvl="1"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2pPr>
            <a:lvl3pPr lvl="2"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3pPr>
            <a:lvl4pPr lvl="3"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4pPr>
            <a:lvl5pPr lvl="4"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5pPr>
            <a:lvl6pPr lvl="5"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6pPr>
            <a:lvl7pPr lvl="6"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7pPr>
            <a:lvl8pPr lvl="7"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8pPr>
            <a:lvl9pPr lvl="8"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9pPr>
          </a:lstStyle>
          <a:p>
            <a:endParaRPr/>
          </a:p>
        </p:txBody>
      </p:sp>
      <p:sp>
        <p:nvSpPr>
          <p:cNvPr id="99" name="Google Shape;99;p19"/>
          <p:cNvSpPr txBox="1">
            <a:spLocks noGrp="1"/>
          </p:cNvSpPr>
          <p:nvPr>
            <p:ph type="subTitle" idx="1"/>
          </p:nvPr>
        </p:nvSpPr>
        <p:spPr>
          <a:xfrm>
            <a:off x="715110" y="1970375"/>
            <a:ext cx="2456400" cy="684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00" name="Google Shape;100;p19"/>
          <p:cNvSpPr txBox="1">
            <a:spLocks noGrp="1"/>
          </p:cNvSpPr>
          <p:nvPr>
            <p:ph type="subTitle" idx="2"/>
          </p:nvPr>
        </p:nvSpPr>
        <p:spPr>
          <a:xfrm>
            <a:off x="715100" y="1544725"/>
            <a:ext cx="2456400" cy="578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101" name="Google Shape;101;p19"/>
          <p:cNvSpPr txBox="1">
            <a:spLocks noGrp="1"/>
          </p:cNvSpPr>
          <p:nvPr>
            <p:ph type="subTitle" idx="3"/>
          </p:nvPr>
        </p:nvSpPr>
        <p:spPr>
          <a:xfrm>
            <a:off x="3410929" y="1970375"/>
            <a:ext cx="2456400" cy="684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02" name="Google Shape;102;p19"/>
          <p:cNvSpPr txBox="1">
            <a:spLocks noGrp="1"/>
          </p:cNvSpPr>
          <p:nvPr>
            <p:ph type="subTitle" idx="4"/>
          </p:nvPr>
        </p:nvSpPr>
        <p:spPr>
          <a:xfrm>
            <a:off x="3410928" y="1544725"/>
            <a:ext cx="2456400" cy="578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103" name="Google Shape;103;p19"/>
          <p:cNvSpPr txBox="1">
            <a:spLocks noGrp="1"/>
          </p:cNvSpPr>
          <p:nvPr>
            <p:ph type="subTitle" idx="5"/>
          </p:nvPr>
        </p:nvSpPr>
        <p:spPr>
          <a:xfrm>
            <a:off x="715110" y="3476175"/>
            <a:ext cx="2456400" cy="684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04" name="Google Shape;104;p19"/>
          <p:cNvSpPr txBox="1">
            <a:spLocks noGrp="1"/>
          </p:cNvSpPr>
          <p:nvPr>
            <p:ph type="subTitle" idx="6"/>
          </p:nvPr>
        </p:nvSpPr>
        <p:spPr>
          <a:xfrm>
            <a:off x="715100" y="3050525"/>
            <a:ext cx="2456400" cy="578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105" name="Google Shape;105;p19"/>
          <p:cNvSpPr txBox="1">
            <a:spLocks noGrp="1"/>
          </p:cNvSpPr>
          <p:nvPr>
            <p:ph type="subTitle" idx="7"/>
          </p:nvPr>
        </p:nvSpPr>
        <p:spPr>
          <a:xfrm>
            <a:off x="3410927" y="3476175"/>
            <a:ext cx="2456400" cy="684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06" name="Google Shape;106;p19"/>
          <p:cNvSpPr txBox="1">
            <a:spLocks noGrp="1"/>
          </p:cNvSpPr>
          <p:nvPr>
            <p:ph type="subTitle" idx="8"/>
          </p:nvPr>
        </p:nvSpPr>
        <p:spPr>
          <a:xfrm>
            <a:off x="3410928" y="3050525"/>
            <a:ext cx="2456400" cy="578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715100" y="535000"/>
            <a:ext cx="7713900" cy="726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1pPr>
            <a:lvl2pPr lvl="1"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2pPr>
            <a:lvl3pPr lvl="2"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3pPr>
            <a:lvl4pPr lvl="3"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4pPr>
            <a:lvl5pPr lvl="4"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5pPr>
            <a:lvl6pPr lvl="5"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6pPr>
            <a:lvl7pPr lvl="6"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7pPr>
            <a:lvl8pPr lvl="7"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8pPr>
            <a:lvl9pPr lvl="8"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9pPr>
          </a:lstStyle>
          <a:p>
            <a:endParaRPr/>
          </a:p>
        </p:txBody>
      </p:sp>
      <p:sp>
        <p:nvSpPr>
          <p:cNvPr id="109" name="Google Shape;109;p20"/>
          <p:cNvSpPr txBox="1">
            <a:spLocks noGrp="1"/>
          </p:cNvSpPr>
          <p:nvPr>
            <p:ph type="subTitle" idx="1"/>
          </p:nvPr>
        </p:nvSpPr>
        <p:spPr>
          <a:xfrm>
            <a:off x="715103" y="1970375"/>
            <a:ext cx="2031600" cy="684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10" name="Google Shape;110;p20"/>
          <p:cNvSpPr txBox="1">
            <a:spLocks noGrp="1"/>
          </p:cNvSpPr>
          <p:nvPr>
            <p:ph type="subTitle" idx="2"/>
          </p:nvPr>
        </p:nvSpPr>
        <p:spPr>
          <a:xfrm>
            <a:off x="715095" y="1544725"/>
            <a:ext cx="2031600" cy="578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111" name="Google Shape;111;p20"/>
          <p:cNvSpPr txBox="1">
            <a:spLocks noGrp="1"/>
          </p:cNvSpPr>
          <p:nvPr>
            <p:ph type="subTitle" idx="3"/>
          </p:nvPr>
        </p:nvSpPr>
        <p:spPr>
          <a:xfrm>
            <a:off x="2975311" y="1970375"/>
            <a:ext cx="2031600" cy="684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12" name="Google Shape;112;p20"/>
          <p:cNvSpPr txBox="1">
            <a:spLocks noGrp="1"/>
          </p:cNvSpPr>
          <p:nvPr>
            <p:ph type="subTitle" idx="4"/>
          </p:nvPr>
        </p:nvSpPr>
        <p:spPr>
          <a:xfrm>
            <a:off x="2975310" y="1544725"/>
            <a:ext cx="2031600" cy="578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113" name="Google Shape;113;p20"/>
          <p:cNvSpPr txBox="1">
            <a:spLocks noGrp="1"/>
          </p:cNvSpPr>
          <p:nvPr>
            <p:ph type="subTitle" idx="5"/>
          </p:nvPr>
        </p:nvSpPr>
        <p:spPr>
          <a:xfrm>
            <a:off x="715103" y="3476175"/>
            <a:ext cx="2031600" cy="684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14" name="Google Shape;114;p20"/>
          <p:cNvSpPr txBox="1">
            <a:spLocks noGrp="1"/>
          </p:cNvSpPr>
          <p:nvPr>
            <p:ph type="subTitle" idx="6"/>
          </p:nvPr>
        </p:nvSpPr>
        <p:spPr>
          <a:xfrm>
            <a:off x="715095" y="3050525"/>
            <a:ext cx="2031600" cy="578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115" name="Google Shape;115;p20"/>
          <p:cNvSpPr txBox="1">
            <a:spLocks noGrp="1"/>
          </p:cNvSpPr>
          <p:nvPr>
            <p:ph type="subTitle" idx="7"/>
          </p:nvPr>
        </p:nvSpPr>
        <p:spPr>
          <a:xfrm>
            <a:off x="2975310" y="3476175"/>
            <a:ext cx="2031600" cy="684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16" name="Google Shape;116;p20"/>
          <p:cNvSpPr txBox="1">
            <a:spLocks noGrp="1"/>
          </p:cNvSpPr>
          <p:nvPr>
            <p:ph type="subTitle" idx="8"/>
          </p:nvPr>
        </p:nvSpPr>
        <p:spPr>
          <a:xfrm>
            <a:off x="2975310" y="3050525"/>
            <a:ext cx="2031600" cy="578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117" name="Google Shape;117;p20"/>
          <p:cNvSpPr txBox="1">
            <a:spLocks noGrp="1"/>
          </p:cNvSpPr>
          <p:nvPr>
            <p:ph type="subTitle" idx="9"/>
          </p:nvPr>
        </p:nvSpPr>
        <p:spPr>
          <a:xfrm>
            <a:off x="5235505" y="1970375"/>
            <a:ext cx="2031600" cy="684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18" name="Google Shape;118;p20"/>
          <p:cNvSpPr txBox="1">
            <a:spLocks noGrp="1"/>
          </p:cNvSpPr>
          <p:nvPr>
            <p:ph type="subTitle" idx="13"/>
          </p:nvPr>
        </p:nvSpPr>
        <p:spPr>
          <a:xfrm>
            <a:off x="5235504" y="1544725"/>
            <a:ext cx="2031600" cy="578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119" name="Google Shape;119;p20"/>
          <p:cNvSpPr txBox="1">
            <a:spLocks noGrp="1"/>
          </p:cNvSpPr>
          <p:nvPr>
            <p:ph type="subTitle" idx="14"/>
          </p:nvPr>
        </p:nvSpPr>
        <p:spPr>
          <a:xfrm>
            <a:off x="5235503" y="3476175"/>
            <a:ext cx="2031600" cy="684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20" name="Google Shape;120;p20"/>
          <p:cNvSpPr txBox="1">
            <a:spLocks noGrp="1"/>
          </p:cNvSpPr>
          <p:nvPr>
            <p:ph type="subTitle" idx="15"/>
          </p:nvPr>
        </p:nvSpPr>
        <p:spPr>
          <a:xfrm>
            <a:off x="5235504" y="3050525"/>
            <a:ext cx="2031600" cy="578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798150" y="1929300"/>
            <a:ext cx="3958200" cy="1009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5100" y="1929313"/>
            <a:ext cx="1083000" cy="1009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1798150" y="2786700"/>
            <a:ext cx="3958200" cy="42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 name="Google Shape;16;p3"/>
          <p:cNvSpPr/>
          <p:nvPr/>
        </p:nvSpPr>
        <p:spPr>
          <a:xfrm rot="10800000">
            <a:off x="-2875300" y="-1173625"/>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1"/>
          </a:soli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solidFill>
          <a:schemeClr val="accent1"/>
        </a:solidFill>
        <a:effectLst/>
      </p:bgPr>
    </p:bg>
    <p:spTree>
      <p:nvGrpSpPr>
        <p:cNvPr id="1" name="Shape 121"/>
        <p:cNvGrpSpPr/>
        <p:nvPr/>
      </p:nvGrpSpPr>
      <p:grpSpPr>
        <a:xfrm>
          <a:off x="0" y="0"/>
          <a:ext cx="0" cy="0"/>
          <a:chOff x="0" y="0"/>
          <a:chExt cx="0" cy="0"/>
        </a:xfrm>
      </p:grpSpPr>
      <p:sp>
        <p:nvSpPr>
          <p:cNvPr id="122" name="Google Shape;122;p21"/>
          <p:cNvSpPr txBox="1">
            <a:spLocks noGrp="1"/>
          </p:cNvSpPr>
          <p:nvPr>
            <p:ph type="title" hasCustomPrompt="1"/>
          </p:nvPr>
        </p:nvSpPr>
        <p:spPr>
          <a:xfrm>
            <a:off x="1054477" y="1052250"/>
            <a:ext cx="3178200" cy="73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3" name="Google Shape;123;p21"/>
          <p:cNvSpPr txBox="1">
            <a:spLocks noGrp="1"/>
          </p:cNvSpPr>
          <p:nvPr>
            <p:ph type="subTitle" idx="1"/>
          </p:nvPr>
        </p:nvSpPr>
        <p:spPr>
          <a:xfrm>
            <a:off x="715177" y="1867463"/>
            <a:ext cx="3856800" cy="39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4" name="Google Shape;124;p21"/>
          <p:cNvSpPr txBox="1">
            <a:spLocks noGrp="1"/>
          </p:cNvSpPr>
          <p:nvPr>
            <p:ph type="title" idx="2" hasCustomPrompt="1"/>
          </p:nvPr>
        </p:nvSpPr>
        <p:spPr>
          <a:xfrm>
            <a:off x="1054477" y="2888824"/>
            <a:ext cx="3178200" cy="73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5" name="Google Shape;125;p21"/>
          <p:cNvSpPr txBox="1">
            <a:spLocks noGrp="1"/>
          </p:cNvSpPr>
          <p:nvPr>
            <p:ph type="subTitle" idx="3"/>
          </p:nvPr>
        </p:nvSpPr>
        <p:spPr>
          <a:xfrm>
            <a:off x="715177" y="3703913"/>
            <a:ext cx="3856800" cy="39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1">
  <p:cSld name="BLANK_1_1_1_1_1_1_3">
    <p:bg>
      <p:bgPr>
        <a:solidFill>
          <a:schemeClr val="accent1"/>
        </a:solidFill>
        <a:effectLst/>
      </p:bgPr>
    </p:bg>
    <p:spTree>
      <p:nvGrpSpPr>
        <p:cNvPr id="1" name="Shape 126"/>
        <p:cNvGrpSpPr/>
        <p:nvPr/>
      </p:nvGrpSpPr>
      <p:grpSpPr>
        <a:xfrm>
          <a:off x="0" y="0"/>
          <a:ext cx="0" cy="0"/>
          <a:chOff x="0" y="0"/>
          <a:chExt cx="0" cy="0"/>
        </a:xfrm>
      </p:grpSpPr>
      <p:sp>
        <p:nvSpPr>
          <p:cNvPr id="127" name="Google Shape;127;p22"/>
          <p:cNvSpPr txBox="1">
            <a:spLocks noGrp="1"/>
          </p:cNvSpPr>
          <p:nvPr>
            <p:ph type="title" hasCustomPrompt="1"/>
          </p:nvPr>
        </p:nvSpPr>
        <p:spPr>
          <a:xfrm>
            <a:off x="2001200" y="2879125"/>
            <a:ext cx="1486800" cy="629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200"/>
              <a:buNone/>
              <a:defRPr sz="30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8" name="Google Shape;128;p22"/>
          <p:cNvSpPr txBox="1">
            <a:spLocks noGrp="1"/>
          </p:cNvSpPr>
          <p:nvPr>
            <p:ph type="subTitle" idx="1"/>
          </p:nvPr>
        </p:nvSpPr>
        <p:spPr>
          <a:xfrm>
            <a:off x="1576400" y="3923900"/>
            <a:ext cx="2336400" cy="684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29" name="Google Shape;129;p22"/>
          <p:cNvSpPr txBox="1">
            <a:spLocks noGrp="1"/>
          </p:cNvSpPr>
          <p:nvPr>
            <p:ph type="subTitle" idx="2"/>
          </p:nvPr>
        </p:nvSpPr>
        <p:spPr>
          <a:xfrm>
            <a:off x="1576400" y="3498250"/>
            <a:ext cx="2336400" cy="578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130" name="Google Shape;130;p22"/>
          <p:cNvSpPr txBox="1">
            <a:spLocks noGrp="1"/>
          </p:cNvSpPr>
          <p:nvPr>
            <p:ph type="title" idx="3"/>
          </p:nvPr>
        </p:nvSpPr>
        <p:spPr>
          <a:xfrm>
            <a:off x="715100" y="535000"/>
            <a:ext cx="7713900" cy="726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1pPr>
            <a:lvl2pPr lvl="1"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2pPr>
            <a:lvl3pPr lvl="2"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3pPr>
            <a:lvl4pPr lvl="3"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4pPr>
            <a:lvl5pPr lvl="4"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5pPr>
            <a:lvl6pPr lvl="5"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6pPr>
            <a:lvl7pPr lvl="6"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7pPr>
            <a:lvl8pPr lvl="7"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8pPr>
            <a:lvl9pPr lvl="8"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9pPr>
          </a:lstStyle>
          <a:p>
            <a:endParaRPr/>
          </a:p>
        </p:txBody>
      </p:sp>
      <p:sp>
        <p:nvSpPr>
          <p:cNvPr id="131" name="Google Shape;131;p22"/>
          <p:cNvSpPr txBox="1">
            <a:spLocks noGrp="1"/>
          </p:cNvSpPr>
          <p:nvPr>
            <p:ph type="title" idx="4" hasCustomPrompt="1"/>
          </p:nvPr>
        </p:nvSpPr>
        <p:spPr>
          <a:xfrm>
            <a:off x="5656000" y="2879125"/>
            <a:ext cx="1486800" cy="629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200"/>
              <a:buNone/>
              <a:defRPr sz="30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2" name="Google Shape;132;p22"/>
          <p:cNvSpPr txBox="1">
            <a:spLocks noGrp="1"/>
          </p:cNvSpPr>
          <p:nvPr>
            <p:ph type="subTitle" idx="5"/>
          </p:nvPr>
        </p:nvSpPr>
        <p:spPr>
          <a:xfrm>
            <a:off x="5231200" y="3923900"/>
            <a:ext cx="2336400" cy="6846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33" name="Google Shape;133;p22"/>
          <p:cNvSpPr txBox="1">
            <a:spLocks noGrp="1"/>
          </p:cNvSpPr>
          <p:nvPr>
            <p:ph type="subTitle" idx="6"/>
          </p:nvPr>
        </p:nvSpPr>
        <p:spPr>
          <a:xfrm>
            <a:off x="5231200" y="3498250"/>
            <a:ext cx="2336400" cy="5781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134" name="Google Shape;134;p22"/>
          <p:cNvSpPr/>
          <p:nvPr/>
        </p:nvSpPr>
        <p:spPr>
          <a:xfrm>
            <a:off x="7535600" y="2055906"/>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6"/>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CUSTOM_1">
    <p:bg>
      <p:bgPr>
        <a:solidFill>
          <a:schemeClr val="accent1"/>
        </a:solidFill>
        <a:effectLst/>
      </p:bgPr>
    </p:bg>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715100" y="535000"/>
            <a:ext cx="7713900" cy="726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1pPr>
            <a:lvl2pPr lvl="1"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2pPr>
            <a:lvl3pPr lvl="2"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3pPr>
            <a:lvl4pPr lvl="3"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4pPr>
            <a:lvl5pPr lvl="4"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5pPr>
            <a:lvl6pPr lvl="5"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6pPr>
            <a:lvl7pPr lvl="6"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7pPr>
            <a:lvl8pPr lvl="7"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8pPr>
            <a:lvl9pPr lvl="8"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9pPr>
          </a:lstStyle>
          <a:p>
            <a:endParaRPr/>
          </a:p>
        </p:txBody>
      </p:sp>
      <p:sp>
        <p:nvSpPr>
          <p:cNvPr id="137" name="Google Shape;137;p23"/>
          <p:cNvSpPr/>
          <p:nvPr/>
        </p:nvSpPr>
        <p:spPr>
          <a:xfrm rot="10800000" flipH="1">
            <a:off x="7535600" y="-2123981"/>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6"/>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_1">
    <p:bg>
      <p:bgPr>
        <a:solidFill>
          <a:schemeClr val="accent1"/>
        </a:solidFill>
        <a:effectLst/>
      </p:bgPr>
    </p:bg>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715100" y="535000"/>
            <a:ext cx="7713900" cy="726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1pPr>
            <a:lvl2pPr lvl="1"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2pPr>
            <a:lvl3pPr lvl="2"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3pPr>
            <a:lvl4pPr lvl="3"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4pPr>
            <a:lvl5pPr lvl="4"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5pPr>
            <a:lvl6pPr lvl="5"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6pPr>
            <a:lvl7pPr lvl="6"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7pPr>
            <a:lvl8pPr lvl="7"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8pPr>
            <a:lvl9pPr lvl="8"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9pPr>
          </a:lstStyle>
          <a:p>
            <a:endParaRPr/>
          </a:p>
        </p:txBody>
      </p:sp>
      <p:sp>
        <p:nvSpPr>
          <p:cNvPr id="140" name="Google Shape;140;p24"/>
          <p:cNvSpPr/>
          <p:nvPr/>
        </p:nvSpPr>
        <p:spPr>
          <a:xfrm rot="10800000" flipH="1">
            <a:off x="7535600" y="-2123981"/>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6"/>
          </a:solidFill>
          <a:ln>
            <a:noFill/>
          </a:ln>
        </p:spPr>
      </p:sp>
      <p:sp>
        <p:nvSpPr>
          <p:cNvPr id="141" name="Google Shape;141;p24"/>
          <p:cNvSpPr/>
          <p:nvPr/>
        </p:nvSpPr>
        <p:spPr>
          <a:xfrm flipH="1">
            <a:off x="-2870075" y="2055906"/>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6"/>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42"/>
        <p:cNvGrpSpPr/>
        <p:nvPr/>
      </p:nvGrpSpPr>
      <p:grpSpPr>
        <a:xfrm>
          <a:off x="0" y="0"/>
          <a:ext cx="0" cy="0"/>
          <a:chOff x="0" y="0"/>
          <a:chExt cx="0" cy="0"/>
        </a:xfrm>
      </p:grpSpPr>
      <p:sp>
        <p:nvSpPr>
          <p:cNvPr id="143" name="Google Shape;143;p25"/>
          <p:cNvSpPr txBox="1">
            <a:spLocks noGrp="1"/>
          </p:cNvSpPr>
          <p:nvPr>
            <p:ph type="ctrTitle"/>
          </p:nvPr>
        </p:nvSpPr>
        <p:spPr>
          <a:xfrm>
            <a:off x="1335400" y="864150"/>
            <a:ext cx="2840400" cy="9762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4" name="Google Shape;144;p25"/>
          <p:cNvSpPr txBox="1">
            <a:spLocks noGrp="1"/>
          </p:cNvSpPr>
          <p:nvPr>
            <p:ph type="subTitle" idx="1"/>
          </p:nvPr>
        </p:nvSpPr>
        <p:spPr>
          <a:xfrm>
            <a:off x="1335400" y="1764150"/>
            <a:ext cx="2840400" cy="130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45" name="Google Shape;145;p25"/>
          <p:cNvSpPr txBox="1"/>
          <p:nvPr/>
        </p:nvSpPr>
        <p:spPr>
          <a:xfrm>
            <a:off x="1335400" y="3145650"/>
            <a:ext cx="2840400" cy="6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dk1"/>
                </a:solidFill>
                <a:latin typeface="Blinker"/>
                <a:ea typeface="Blinker"/>
                <a:cs typeface="Blinker"/>
                <a:sym typeface="Blinker"/>
              </a:rPr>
              <a:t>CREDITS: This presentation template was created by </a:t>
            </a:r>
            <a:r>
              <a:rPr lang="en" sz="1000" b="1">
                <a:solidFill>
                  <a:schemeClr val="dk1"/>
                </a:solidFill>
                <a:uFill>
                  <a:noFill/>
                </a:uFill>
                <a:latin typeface="Blinker"/>
                <a:ea typeface="Blinker"/>
                <a:cs typeface="Blinker"/>
                <a:sym typeface="Blinker"/>
                <a:hlinkClick r:id="rId2">
                  <a:extLst>
                    <a:ext uri="{A12FA001-AC4F-418D-AE19-62706E023703}">
                      <ahyp:hlinkClr xmlns:ahyp="http://schemas.microsoft.com/office/drawing/2018/hyperlinkcolor" val="tx"/>
                    </a:ext>
                  </a:extLst>
                </a:hlinkClick>
              </a:rPr>
              <a:t>Slidesgo</a:t>
            </a:r>
            <a:r>
              <a:rPr lang="en" sz="1000">
                <a:solidFill>
                  <a:schemeClr val="dk1"/>
                </a:solidFill>
                <a:latin typeface="Blinker"/>
                <a:ea typeface="Blinker"/>
                <a:cs typeface="Blinker"/>
                <a:sym typeface="Blinker"/>
              </a:rPr>
              <a:t>, and includes icons by </a:t>
            </a:r>
            <a:r>
              <a:rPr lang="en" sz="1000" b="1">
                <a:solidFill>
                  <a:schemeClr val="dk1"/>
                </a:solidFill>
                <a:uFill>
                  <a:noFill/>
                </a:uFill>
                <a:latin typeface="Blinker"/>
                <a:ea typeface="Blinker"/>
                <a:cs typeface="Blinker"/>
                <a:sym typeface="Blinker"/>
                <a:hlinkClick r:id="rId3">
                  <a:extLst>
                    <a:ext uri="{A12FA001-AC4F-418D-AE19-62706E023703}">
                      <ahyp:hlinkClr xmlns:ahyp="http://schemas.microsoft.com/office/drawing/2018/hyperlinkcolor" val="tx"/>
                    </a:ext>
                  </a:extLst>
                </a:hlinkClick>
              </a:rPr>
              <a:t>Flaticon</a:t>
            </a:r>
            <a:r>
              <a:rPr lang="en" sz="1000" b="1">
                <a:solidFill>
                  <a:schemeClr val="dk1"/>
                </a:solidFill>
                <a:latin typeface="Blinker"/>
                <a:ea typeface="Blinker"/>
                <a:cs typeface="Blinker"/>
                <a:sym typeface="Blinker"/>
              </a:rPr>
              <a:t> </a:t>
            </a:r>
            <a:r>
              <a:rPr lang="en" sz="1000">
                <a:solidFill>
                  <a:schemeClr val="dk1"/>
                </a:solidFill>
                <a:latin typeface="Blinker"/>
                <a:ea typeface="Blinker"/>
                <a:cs typeface="Blinker"/>
                <a:sym typeface="Blinker"/>
              </a:rPr>
              <a:t>and infographics &amp; images by </a:t>
            </a:r>
            <a:r>
              <a:rPr lang="en" sz="1000" b="1">
                <a:solidFill>
                  <a:schemeClr val="dk1"/>
                </a:solidFill>
                <a:uFill>
                  <a:noFill/>
                </a:uFill>
                <a:latin typeface="Blinker"/>
                <a:ea typeface="Blinker"/>
                <a:cs typeface="Blinker"/>
                <a:sym typeface="Blinker"/>
                <a:hlinkClick r:id="rId4">
                  <a:extLst>
                    <a:ext uri="{A12FA001-AC4F-418D-AE19-62706E023703}">
                      <ahyp:hlinkClr xmlns:ahyp="http://schemas.microsoft.com/office/drawing/2018/hyperlinkcolor" val="tx"/>
                    </a:ext>
                  </a:extLst>
                </a:hlinkClick>
              </a:rPr>
              <a:t>Freepik</a:t>
            </a:r>
            <a:endParaRPr sz="1000" b="1">
              <a:solidFill>
                <a:schemeClr val="dk1"/>
              </a:solidFill>
              <a:latin typeface="Blinker"/>
              <a:ea typeface="Blinker"/>
              <a:cs typeface="Blinker"/>
              <a:sym typeface="Blinker"/>
            </a:endParaRPr>
          </a:p>
        </p:txBody>
      </p:sp>
      <p:sp>
        <p:nvSpPr>
          <p:cNvPr id="146" name="Google Shape;146;p25"/>
          <p:cNvSpPr/>
          <p:nvPr/>
        </p:nvSpPr>
        <p:spPr>
          <a:xfrm rot="10800000">
            <a:off x="-3238375" y="-1173625"/>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1"/>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47"/>
        <p:cNvGrpSpPr/>
        <p:nvPr/>
      </p:nvGrpSpPr>
      <p:grpSpPr>
        <a:xfrm>
          <a:off x="0" y="0"/>
          <a:ext cx="0" cy="0"/>
          <a:chOff x="0" y="0"/>
          <a:chExt cx="0" cy="0"/>
        </a:xfrm>
      </p:grpSpPr>
      <p:sp>
        <p:nvSpPr>
          <p:cNvPr id="148" name="Google Shape;148;p26"/>
          <p:cNvSpPr/>
          <p:nvPr/>
        </p:nvSpPr>
        <p:spPr>
          <a:xfrm>
            <a:off x="5713575" y="-34037"/>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1"/>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49"/>
        <p:cNvGrpSpPr/>
        <p:nvPr/>
      </p:nvGrpSpPr>
      <p:grpSpPr>
        <a:xfrm>
          <a:off x="0" y="0"/>
          <a:ext cx="0" cy="0"/>
          <a:chOff x="0" y="0"/>
          <a:chExt cx="0" cy="0"/>
        </a:xfrm>
      </p:grpSpPr>
      <p:sp>
        <p:nvSpPr>
          <p:cNvPr id="150" name="Google Shape;150;p27"/>
          <p:cNvSpPr/>
          <p:nvPr/>
        </p:nvSpPr>
        <p:spPr>
          <a:xfrm rot="10800000">
            <a:off x="-1066850" y="-34037"/>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1"/>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15100" y="535000"/>
            <a:ext cx="7713900" cy="726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1pPr>
            <a:lvl2pPr lvl="1"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2pPr>
            <a:lvl3pPr lvl="2"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3pPr>
            <a:lvl4pPr lvl="3"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4pPr>
            <a:lvl5pPr lvl="4"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5pPr>
            <a:lvl6pPr lvl="5"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6pPr>
            <a:lvl7pPr lvl="6"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7pPr>
            <a:lvl8pPr lvl="7"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8pPr>
            <a:lvl9pPr lvl="8"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9pPr>
          </a:lstStyle>
          <a:p>
            <a:endParaRPr/>
          </a:p>
        </p:txBody>
      </p:sp>
      <p:sp>
        <p:nvSpPr>
          <p:cNvPr id="19" name="Google Shape;19;p4"/>
          <p:cNvSpPr txBox="1">
            <a:spLocks noGrp="1"/>
          </p:cNvSpPr>
          <p:nvPr>
            <p:ph type="subTitle" idx="1"/>
          </p:nvPr>
        </p:nvSpPr>
        <p:spPr>
          <a:xfrm>
            <a:off x="3878025" y="2142475"/>
            <a:ext cx="4085400" cy="1857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4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
        <p:nvSpPr>
          <p:cNvPr id="20" name="Google Shape;20;p4"/>
          <p:cNvSpPr txBox="1">
            <a:spLocks noGrp="1"/>
          </p:cNvSpPr>
          <p:nvPr>
            <p:ph type="subTitle" idx="2"/>
          </p:nvPr>
        </p:nvSpPr>
        <p:spPr>
          <a:xfrm>
            <a:off x="3878042" y="1716825"/>
            <a:ext cx="4085400" cy="578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21" name="Google Shape;21;p4"/>
          <p:cNvSpPr txBox="1">
            <a:spLocks noGrp="1"/>
          </p:cNvSpPr>
          <p:nvPr>
            <p:ph type="title" idx="3" hasCustomPrompt="1"/>
          </p:nvPr>
        </p:nvSpPr>
        <p:spPr>
          <a:xfrm>
            <a:off x="1394344" y="1716825"/>
            <a:ext cx="2035800" cy="578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8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 name="Google Shape;22;p4"/>
          <p:cNvSpPr/>
          <p:nvPr/>
        </p:nvSpPr>
        <p:spPr>
          <a:xfrm rot="10800000" flipH="1">
            <a:off x="7535600" y="-2123981"/>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6"/>
          </a:solidFill>
          <a:ln>
            <a:noFill/>
          </a:ln>
        </p:spPr>
      </p:sp>
      <p:sp>
        <p:nvSpPr>
          <p:cNvPr id="23" name="Google Shape;23;p4"/>
          <p:cNvSpPr/>
          <p:nvPr/>
        </p:nvSpPr>
        <p:spPr>
          <a:xfrm flipH="1">
            <a:off x="-2870075" y="2055906"/>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6"/>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1"/>
        </a:solid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715100" y="535000"/>
            <a:ext cx="7713900" cy="726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1pPr>
            <a:lvl2pPr lvl="1"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2pPr>
            <a:lvl3pPr lvl="2"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3pPr>
            <a:lvl4pPr lvl="3"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4pPr>
            <a:lvl5pPr lvl="4"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5pPr>
            <a:lvl6pPr lvl="5"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6pPr>
            <a:lvl7pPr lvl="6"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7pPr>
            <a:lvl8pPr lvl="7"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8pPr>
            <a:lvl9pPr lvl="8"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9pPr>
          </a:lstStyle>
          <a:p>
            <a:endParaRPr/>
          </a:p>
        </p:txBody>
      </p:sp>
      <p:sp>
        <p:nvSpPr>
          <p:cNvPr id="26" name="Google Shape;26;p5"/>
          <p:cNvSpPr txBox="1">
            <a:spLocks noGrp="1"/>
          </p:cNvSpPr>
          <p:nvPr>
            <p:ph type="subTitle" idx="1"/>
          </p:nvPr>
        </p:nvSpPr>
        <p:spPr>
          <a:xfrm>
            <a:off x="1417063" y="2410525"/>
            <a:ext cx="2764500" cy="1176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7" name="Google Shape;27;p5"/>
          <p:cNvSpPr txBox="1">
            <a:spLocks noGrp="1"/>
          </p:cNvSpPr>
          <p:nvPr>
            <p:ph type="subTitle" idx="2"/>
          </p:nvPr>
        </p:nvSpPr>
        <p:spPr>
          <a:xfrm>
            <a:off x="1417064" y="1984875"/>
            <a:ext cx="2764500" cy="578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28" name="Google Shape;28;p5"/>
          <p:cNvSpPr txBox="1">
            <a:spLocks noGrp="1"/>
          </p:cNvSpPr>
          <p:nvPr>
            <p:ph type="subTitle" idx="3"/>
          </p:nvPr>
        </p:nvSpPr>
        <p:spPr>
          <a:xfrm>
            <a:off x="4962537" y="2410525"/>
            <a:ext cx="2764500" cy="1176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 name="Google Shape;29;p5"/>
          <p:cNvSpPr txBox="1">
            <a:spLocks noGrp="1"/>
          </p:cNvSpPr>
          <p:nvPr>
            <p:ph type="subTitle" idx="4"/>
          </p:nvPr>
        </p:nvSpPr>
        <p:spPr>
          <a:xfrm>
            <a:off x="4962528" y="1984875"/>
            <a:ext cx="2764500" cy="578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None/>
              <a:defRPr sz="2800">
                <a:solidFill>
                  <a:schemeClr val="dk1"/>
                </a:solidFill>
                <a:latin typeface="Anek Devanagari Medium"/>
                <a:ea typeface="Anek Devanagari Medium"/>
                <a:cs typeface="Anek Devanagari Medium"/>
                <a:sym typeface="Anek Devanagari Medium"/>
              </a:defRPr>
            </a:lvl1pPr>
            <a:lvl2pPr lvl="1" rtl="0">
              <a:lnSpc>
                <a:spcPct val="100000"/>
              </a:lnSpc>
              <a:spcBef>
                <a:spcPts val="0"/>
              </a:spcBef>
              <a:spcAft>
                <a:spcPts val="0"/>
              </a:spcAft>
              <a:buClr>
                <a:schemeClr val="dk1"/>
              </a:buClr>
              <a:buSzPts val="2400"/>
              <a:buNone/>
              <a:defRPr sz="2400" b="1">
                <a:solidFill>
                  <a:schemeClr val="dk1"/>
                </a:solidFill>
              </a:defRPr>
            </a:lvl2pPr>
            <a:lvl3pPr lvl="2" rtl="0">
              <a:lnSpc>
                <a:spcPct val="100000"/>
              </a:lnSpc>
              <a:spcBef>
                <a:spcPts val="0"/>
              </a:spcBef>
              <a:spcAft>
                <a:spcPts val="0"/>
              </a:spcAft>
              <a:buClr>
                <a:schemeClr val="dk1"/>
              </a:buClr>
              <a:buSzPts val="2400"/>
              <a:buNone/>
              <a:defRPr sz="2400" b="1">
                <a:solidFill>
                  <a:schemeClr val="dk1"/>
                </a:solidFill>
              </a:defRPr>
            </a:lvl3pPr>
            <a:lvl4pPr lvl="3" rtl="0">
              <a:lnSpc>
                <a:spcPct val="100000"/>
              </a:lnSpc>
              <a:spcBef>
                <a:spcPts val="0"/>
              </a:spcBef>
              <a:spcAft>
                <a:spcPts val="0"/>
              </a:spcAft>
              <a:buClr>
                <a:schemeClr val="dk1"/>
              </a:buClr>
              <a:buSzPts val="2400"/>
              <a:buNone/>
              <a:defRPr sz="2400" b="1">
                <a:solidFill>
                  <a:schemeClr val="dk1"/>
                </a:solidFill>
              </a:defRPr>
            </a:lvl4pPr>
            <a:lvl5pPr lvl="4" rtl="0">
              <a:lnSpc>
                <a:spcPct val="100000"/>
              </a:lnSpc>
              <a:spcBef>
                <a:spcPts val="0"/>
              </a:spcBef>
              <a:spcAft>
                <a:spcPts val="0"/>
              </a:spcAft>
              <a:buClr>
                <a:schemeClr val="dk1"/>
              </a:buClr>
              <a:buSzPts val="2400"/>
              <a:buNone/>
              <a:defRPr sz="2400" b="1">
                <a:solidFill>
                  <a:schemeClr val="dk1"/>
                </a:solidFill>
              </a:defRPr>
            </a:lvl5pPr>
            <a:lvl6pPr lvl="5" rtl="0">
              <a:lnSpc>
                <a:spcPct val="100000"/>
              </a:lnSpc>
              <a:spcBef>
                <a:spcPts val="0"/>
              </a:spcBef>
              <a:spcAft>
                <a:spcPts val="0"/>
              </a:spcAft>
              <a:buClr>
                <a:schemeClr val="dk1"/>
              </a:buClr>
              <a:buSzPts val="2400"/>
              <a:buNone/>
              <a:defRPr sz="2400" b="1">
                <a:solidFill>
                  <a:schemeClr val="dk1"/>
                </a:solidFill>
              </a:defRPr>
            </a:lvl6pPr>
            <a:lvl7pPr lvl="6" rtl="0">
              <a:lnSpc>
                <a:spcPct val="100000"/>
              </a:lnSpc>
              <a:spcBef>
                <a:spcPts val="0"/>
              </a:spcBef>
              <a:spcAft>
                <a:spcPts val="0"/>
              </a:spcAft>
              <a:buClr>
                <a:schemeClr val="dk1"/>
              </a:buClr>
              <a:buSzPts val="2400"/>
              <a:buNone/>
              <a:defRPr sz="2400" b="1">
                <a:solidFill>
                  <a:schemeClr val="dk1"/>
                </a:solidFill>
              </a:defRPr>
            </a:lvl7pPr>
            <a:lvl8pPr lvl="7" rtl="0">
              <a:lnSpc>
                <a:spcPct val="100000"/>
              </a:lnSpc>
              <a:spcBef>
                <a:spcPts val="0"/>
              </a:spcBef>
              <a:spcAft>
                <a:spcPts val="0"/>
              </a:spcAft>
              <a:buClr>
                <a:schemeClr val="dk1"/>
              </a:buClr>
              <a:buSzPts val="2400"/>
              <a:buNone/>
              <a:defRPr sz="2400" b="1">
                <a:solidFill>
                  <a:schemeClr val="dk1"/>
                </a:solidFill>
              </a:defRPr>
            </a:lvl8pPr>
            <a:lvl9pPr lvl="8" rtl="0">
              <a:lnSpc>
                <a:spcPct val="100000"/>
              </a:lnSpc>
              <a:spcBef>
                <a:spcPts val="0"/>
              </a:spcBef>
              <a:spcAft>
                <a:spcPts val="0"/>
              </a:spcAft>
              <a:buClr>
                <a:schemeClr val="dk1"/>
              </a:buClr>
              <a:buSzPts val="2400"/>
              <a:buNone/>
              <a:defRPr sz="2400" b="1">
                <a:solidFill>
                  <a:schemeClr val="dk1"/>
                </a:solidFill>
              </a:defRPr>
            </a:lvl9pPr>
          </a:lstStyle>
          <a:p>
            <a:endParaRPr/>
          </a:p>
        </p:txBody>
      </p:sp>
      <p:sp>
        <p:nvSpPr>
          <p:cNvPr id="30" name="Google Shape;30;p5"/>
          <p:cNvSpPr/>
          <p:nvPr/>
        </p:nvSpPr>
        <p:spPr>
          <a:xfrm rot="10800000" flipH="1">
            <a:off x="7535600" y="-2123981"/>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6"/>
          </a:solidFill>
          <a:ln>
            <a:noFill/>
          </a:ln>
        </p:spPr>
      </p:sp>
      <p:sp>
        <p:nvSpPr>
          <p:cNvPr id="31" name="Google Shape;31;p5"/>
          <p:cNvSpPr/>
          <p:nvPr/>
        </p:nvSpPr>
        <p:spPr>
          <a:xfrm flipH="1">
            <a:off x="-2870075" y="2055906"/>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6"/>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1"/>
        </a:solidFill>
        <a:effectLst/>
      </p:bgPr>
    </p:bg>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5100" y="535000"/>
            <a:ext cx="7713900" cy="726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1pPr>
            <a:lvl2pPr lvl="1"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2pPr>
            <a:lvl3pPr lvl="2"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3pPr>
            <a:lvl4pPr lvl="3"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4pPr>
            <a:lvl5pPr lvl="4"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5pPr>
            <a:lvl6pPr lvl="5"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6pPr>
            <a:lvl7pPr lvl="6"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7pPr>
            <a:lvl8pPr lvl="7"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8pPr>
            <a:lvl9pPr lvl="8"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9pPr>
          </a:lstStyle>
          <a:p>
            <a:endParaRPr/>
          </a:p>
        </p:txBody>
      </p:sp>
      <p:sp>
        <p:nvSpPr>
          <p:cNvPr id="34" name="Google Shape;34;p6"/>
          <p:cNvSpPr/>
          <p:nvPr/>
        </p:nvSpPr>
        <p:spPr>
          <a:xfrm rot="10800000">
            <a:off x="-3238375" y="-1173625"/>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6"/>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1"/>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body" idx="1"/>
          </p:nvPr>
        </p:nvSpPr>
        <p:spPr>
          <a:xfrm>
            <a:off x="715100" y="1716125"/>
            <a:ext cx="4527300" cy="2318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a:solidFill>
                  <a:srgbClr val="434343"/>
                </a:solidFill>
              </a:defRPr>
            </a:lvl1pPr>
            <a:lvl2pPr marL="914400" lvl="1" indent="-330200" rtl="0">
              <a:lnSpc>
                <a:spcPct val="115000"/>
              </a:lnSpc>
              <a:spcBef>
                <a:spcPts val="0"/>
              </a:spcBef>
              <a:spcAft>
                <a:spcPts val="0"/>
              </a:spcAft>
              <a:buClr>
                <a:srgbClr val="434343"/>
              </a:buClr>
              <a:buSzPts val="1600"/>
              <a:buChar char="○"/>
              <a:defRPr>
                <a:solidFill>
                  <a:srgbClr val="434343"/>
                </a:solidFill>
              </a:defRPr>
            </a:lvl2pPr>
            <a:lvl3pPr marL="1371600" lvl="2" indent="-330200" rtl="0">
              <a:lnSpc>
                <a:spcPct val="115000"/>
              </a:lnSpc>
              <a:spcBef>
                <a:spcPts val="0"/>
              </a:spcBef>
              <a:spcAft>
                <a:spcPts val="0"/>
              </a:spcAft>
              <a:buClr>
                <a:srgbClr val="434343"/>
              </a:buClr>
              <a:buSzPts val="1600"/>
              <a:buChar char="■"/>
              <a:defRPr>
                <a:solidFill>
                  <a:srgbClr val="434343"/>
                </a:solidFill>
              </a:defRPr>
            </a:lvl3pPr>
            <a:lvl4pPr marL="1828800" lvl="3" indent="-330200" rtl="0">
              <a:lnSpc>
                <a:spcPct val="115000"/>
              </a:lnSpc>
              <a:spcBef>
                <a:spcPts val="0"/>
              </a:spcBef>
              <a:spcAft>
                <a:spcPts val="0"/>
              </a:spcAft>
              <a:buClr>
                <a:srgbClr val="434343"/>
              </a:buClr>
              <a:buSzPts val="1600"/>
              <a:buChar char="●"/>
              <a:defRPr>
                <a:solidFill>
                  <a:srgbClr val="434343"/>
                </a:solidFill>
              </a:defRPr>
            </a:lvl4pPr>
            <a:lvl5pPr marL="2286000" lvl="4" indent="-330200" rtl="0">
              <a:lnSpc>
                <a:spcPct val="115000"/>
              </a:lnSpc>
              <a:spcBef>
                <a:spcPts val="0"/>
              </a:spcBef>
              <a:spcAft>
                <a:spcPts val="0"/>
              </a:spcAft>
              <a:buClr>
                <a:srgbClr val="434343"/>
              </a:buClr>
              <a:buSzPts val="1600"/>
              <a:buChar char="○"/>
              <a:defRPr>
                <a:solidFill>
                  <a:srgbClr val="434343"/>
                </a:solidFill>
              </a:defRPr>
            </a:lvl5pPr>
            <a:lvl6pPr marL="2743200" lvl="5" indent="-330200" rtl="0">
              <a:lnSpc>
                <a:spcPct val="115000"/>
              </a:lnSpc>
              <a:spcBef>
                <a:spcPts val="0"/>
              </a:spcBef>
              <a:spcAft>
                <a:spcPts val="0"/>
              </a:spcAft>
              <a:buClr>
                <a:srgbClr val="434343"/>
              </a:buClr>
              <a:buSzPts val="1600"/>
              <a:buChar char="■"/>
              <a:defRPr>
                <a:solidFill>
                  <a:srgbClr val="434343"/>
                </a:solidFill>
              </a:defRPr>
            </a:lvl6pPr>
            <a:lvl7pPr marL="3200400" lvl="6" indent="-330200" rtl="0">
              <a:lnSpc>
                <a:spcPct val="115000"/>
              </a:lnSpc>
              <a:spcBef>
                <a:spcPts val="0"/>
              </a:spcBef>
              <a:spcAft>
                <a:spcPts val="0"/>
              </a:spcAft>
              <a:buClr>
                <a:srgbClr val="434343"/>
              </a:buClr>
              <a:buSzPts val="1600"/>
              <a:buChar char="●"/>
              <a:defRPr>
                <a:solidFill>
                  <a:srgbClr val="434343"/>
                </a:solidFill>
              </a:defRPr>
            </a:lvl7pPr>
            <a:lvl8pPr marL="3657600" lvl="7" indent="-330200" rtl="0">
              <a:lnSpc>
                <a:spcPct val="115000"/>
              </a:lnSpc>
              <a:spcBef>
                <a:spcPts val="0"/>
              </a:spcBef>
              <a:spcAft>
                <a:spcPts val="0"/>
              </a:spcAft>
              <a:buClr>
                <a:srgbClr val="434343"/>
              </a:buClr>
              <a:buSzPts val="1600"/>
              <a:buChar char="○"/>
              <a:defRPr>
                <a:solidFill>
                  <a:srgbClr val="434343"/>
                </a:solidFill>
              </a:defRPr>
            </a:lvl8pPr>
            <a:lvl9pPr marL="4114800" lvl="8" indent="-330200" rtl="0">
              <a:lnSpc>
                <a:spcPct val="115000"/>
              </a:lnSpc>
              <a:spcBef>
                <a:spcPts val="0"/>
              </a:spcBef>
              <a:spcAft>
                <a:spcPts val="0"/>
              </a:spcAft>
              <a:buClr>
                <a:srgbClr val="434343"/>
              </a:buClr>
              <a:buSzPts val="1600"/>
              <a:buChar char="■"/>
              <a:defRPr>
                <a:solidFill>
                  <a:srgbClr val="434343"/>
                </a:solidFill>
              </a:defRPr>
            </a:lvl9pPr>
          </a:lstStyle>
          <a:p>
            <a:endParaRPr/>
          </a:p>
        </p:txBody>
      </p:sp>
      <p:sp>
        <p:nvSpPr>
          <p:cNvPr id="37" name="Google Shape;37;p7"/>
          <p:cNvSpPr txBox="1">
            <a:spLocks noGrp="1"/>
          </p:cNvSpPr>
          <p:nvPr>
            <p:ph type="title"/>
          </p:nvPr>
        </p:nvSpPr>
        <p:spPr>
          <a:xfrm>
            <a:off x="715100" y="989225"/>
            <a:ext cx="4527300" cy="7269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1pPr>
            <a:lvl2pPr lvl="1"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2pPr>
            <a:lvl3pPr lvl="2"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3pPr>
            <a:lvl4pPr lvl="3"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4pPr>
            <a:lvl5pPr lvl="4"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5pPr>
            <a:lvl6pPr lvl="5"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6pPr>
            <a:lvl7pPr lvl="6"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7pPr>
            <a:lvl8pPr lvl="7"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8pPr>
            <a:lvl9pPr lvl="8"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715100" y="1409700"/>
            <a:ext cx="4136400" cy="23241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40" name="Google Shape;40;p8"/>
          <p:cNvSpPr/>
          <p:nvPr/>
        </p:nvSpPr>
        <p:spPr>
          <a:xfrm rot="10800000">
            <a:off x="-3238375" y="-1173625"/>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1"/>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4108200" y="1225100"/>
            <a:ext cx="4320300" cy="109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 name="Google Shape;43;p9"/>
          <p:cNvSpPr txBox="1">
            <a:spLocks noGrp="1"/>
          </p:cNvSpPr>
          <p:nvPr>
            <p:ph type="subTitle" idx="1"/>
          </p:nvPr>
        </p:nvSpPr>
        <p:spPr>
          <a:xfrm>
            <a:off x="4108200" y="2168600"/>
            <a:ext cx="4320300" cy="1577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5820700" y="535000"/>
            <a:ext cx="2608200" cy="240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726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1pPr>
            <a:lvl2pPr lvl="1"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2pPr>
            <a:lvl3pPr lvl="2"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3pPr>
            <a:lvl4pPr lvl="3"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4pPr>
            <a:lvl5pPr lvl="4"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5pPr>
            <a:lvl6pPr lvl="5"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6pPr>
            <a:lvl7pPr lvl="6"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7pPr>
            <a:lvl8pPr lvl="7"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8pPr>
            <a:lvl9pPr lvl="8" rtl="0">
              <a:spcBef>
                <a:spcPts val="0"/>
              </a:spcBef>
              <a:spcAft>
                <a:spcPts val="0"/>
              </a:spcAft>
              <a:buClr>
                <a:schemeClr val="dk1"/>
              </a:buClr>
              <a:buSzPts val="3600"/>
              <a:buFont typeface="Anek Devanagari Medium"/>
              <a:buNone/>
              <a:defRPr sz="3600">
                <a:solidFill>
                  <a:schemeClr val="dk1"/>
                </a:solidFill>
                <a:latin typeface="Anek Devanagari Medium"/>
                <a:ea typeface="Anek Devanagari Medium"/>
                <a:cs typeface="Anek Devanagari Medium"/>
                <a:sym typeface="Anek Devanagari Medium"/>
              </a:defRPr>
            </a:lvl9pPr>
          </a:lstStyle>
          <a:p>
            <a:endParaRPr/>
          </a:p>
        </p:txBody>
      </p:sp>
      <p:sp>
        <p:nvSpPr>
          <p:cNvPr id="7" name="Google Shape;7;p1"/>
          <p:cNvSpPr txBox="1">
            <a:spLocks noGrp="1"/>
          </p:cNvSpPr>
          <p:nvPr>
            <p:ph type="body" idx="1"/>
          </p:nvPr>
        </p:nvSpPr>
        <p:spPr>
          <a:xfrm>
            <a:off x="715100" y="1261900"/>
            <a:ext cx="7713900" cy="3346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Blinker"/>
              <a:buChar char="●"/>
              <a:defRPr sz="1600">
                <a:solidFill>
                  <a:schemeClr val="dk1"/>
                </a:solidFill>
                <a:latin typeface="Blinker"/>
                <a:ea typeface="Blinker"/>
                <a:cs typeface="Blinker"/>
                <a:sym typeface="Blinker"/>
              </a:defRPr>
            </a:lvl1pPr>
            <a:lvl2pPr marL="914400" lvl="1" indent="-330200">
              <a:lnSpc>
                <a:spcPct val="100000"/>
              </a:lnSpc>
              <a:spcBef>
                <a:spcPts val="0"/>
              </a:spcBef>
              <a:spcAft>
                <a:spcPts val="0"/>
              </a:spcAft>
              <a:buClr>
                <a:schemeClr val="dk1"/>
              </a:buClr>
              <a:buSzPts val="1600"/>
              <a:buFont typeface="Blinker"/>
              <a:buChar char="○"/>
              <a:defRPr sz="1600">
                <a:solidFill>
                  <a:schemeClr val="dk1"/>
                </a:solidFill>
                <a:latin typeface="Blinker"/>
                <a:ea typeface="Blinker"/>
                <a:cs typeface="Blinker"/>
                <a:sym typeface="Blinker"/>
              </a:defRPr>
            </a:lvl2pPr>
            <a:lvl3pPr marL="1371600" lvl="2" indent="-330200">
              <a:lnSpc>
                <a:spcPct val="100000"/>
              </a:lnSpc>
              <a:spcBef>
                <a:spcPts val="0"/>
              </a:spcBef>
              <a:spcAft>
                <a:spcPts val="0"/>
              </a:spcAft>
              <a:buClr>
                <a:schemeClr val="dk1"/>
              </a:buClr>
              <a:buSzPts val="1600"/>
              <a:buFont typeface="Blinker"/>
              <a:buChar char="■"/>
              <a:defRPr sz="1600">
                <a:solidFill>
                  <a:schemeClr val="dk1"/>
                </a:solidFill>
                <a:latin typeface="Blinker"/>
                <a:ea typeface="Blinker"/>
                <a:cs typeface="Blinker"/>
                <a:sym typeface="Blinker"/>
              </a:defRPr>
            </a:lvl3pPr>
            <a:lvl4pPr marL="1828800" lvl="3" indent="-330200">
              <a:lnSpc>
                <a:spcPct val="100000"/>
              </a:lnSpc>
              <a:spcBef>
                <a:spcPts val="0"/>
              </a:spcBef>
              <a:spcAft>
                <a:spcPts val="0"/>
              </a:spcAft>
              <a:buClr>
                <a:schemeClr val="dk1"/>
              </a:buClr>
              <a:buSzPts val="1600"/>
              <a:buFont typeface="Blinker"/>
              <a:buChar char="●"/>
              <a:defRPr sz="1600">
                <a:solidFill>
                  <a:schemeClr val="dk1"/>
                </a:solidFill>
                <a:latin typeface="Blinker"/>
                <a:ea typeface="Blinker"/>
                <a:cs typeface="Blinker"/>
                <a:sym typeface="Blinker"/>
              </a:defRPr>
            </a:lvl4pPr>
            <a:lvl5pPr marL="2286000" lvl="4" indent="-330200">
              <a:lnSpc>
                <a:spcPct val="100000"/>
              </a:lnSpc>
              <a:spcBef>
                <a:spcPts val="0"/>
              </a:spcBef>
              <a:spcAft>
                <a:spcPts val="0"/>
              </a:spcAft>
              <a:buClr>
                <a:schemeClr val="dk1"/>
              </a:buClr>
              <a:buSzPts val="1600"/>
              <a:buFont typeface="Blinker"/>
              <a:buChar char="○"/>
              <a:defRPr sz="1600">
                <a:solidFill>
                  <a:schemeClr val="dk1"/>
                </a:solidFill>
                <a:latin typeface="Blinker"/>
                <a:ea typeface="Blinker"/>
                <a:cs typeface="Blinker"/>
                <a:sym typeface="Blinker"/>
              </a:defRPr>
            </a:lvl5pPr>
            <a:lvl6pPr marL="2743200" lvl="5" indent="-330200">
              <a:lnSpc>
                <a:spcPct val="100000"/>
              </a:lnSpc>
              <a:spcBef>
                <a:spcPts val="0"/>
              </a:spcBef>
              <a:spcAft>
                <a:spcPts val="0"/>
              </a:spcAft>
              <a:buClr>
                <a:schemeClr val="dk1"/>
              </a:buClr>
              <a:buSzPts val="1600"/>
              <a:buFont typeface="Blinker"/>
              <a:buChar char="■"/>
              <a:defRPr sz="1600">
                <a:solidFill>
                  <a:schemeClr val="dk1"/>
                </a:solidFill>
                <a:latin typeface="Blinker"/>
                <a:ea typeface="Blinker"/>
                <a:cs typeface="Blinker"/>
                <a:sym typeface="Blinker"/>
              </a:defRPr>
            </a:lvl6pPr>
            <a:lvl7pPr marL="3200400" lvl="6" indent="-330200">
              <a:lnSpc>
                <a:spcPct val="100000"/>
              </a:lnSpc>
              <a:spcBef>
                <a:spcPts val="0"/>
              </a:spcBef>
              <a:spcAft>
                <a:spcPts val="0"/>
              </a:spcAft>
              <a:buClr>
                <a:schemeClr val="dk1"/>
              </a:buClr>
              <a:buSzPts val="1600"/>
              <a:buFont typeface="Blinker"/>
              <a:buChar char="●"/>
              <a:defRPr sz="1600">
                <a:solidFill>
                  <a:schemeClr val="dk1"/>
                </a:solidFill>
                <a:latin typeface="Blinker"/>
                <a:ea typeface="Blinker"/>
                <a:cs typeface="Blinker"/>
                <a:sym typeface="Blinker"/>
              </a:defRPr>
            </a:lvl7pPr>
            <a:lvl8pPr marL="3657600" lvl="7" indent="-330200">
              <a:lnSpc>
                <a:spcPct val="100000"/>
              </a:lnSpc>
              <a:spcBef>
                <a:spcPts val="0"/>
              </a:spcBef>
              <a:spcAft>
                <a:spcPts val="0"/>
              </a:spcAft>
              <a:buClr>
                <a:schemeClr val="dk1"/>
              </a:buClr>
              <a:buSzPts val="1600"/>
              <a:buFont typeface="Blinker"/>
              <a:buChar char="○"/>
              <a:defRPr sz="1600">
                <a:solidFill>
                  <a:schemeClr val="dk1"/>
                </a:solidFill>
                <a:latin typeface="Blinker"/>
                <a:ea typeface="Blinker"/>
                <a:cs typeface="Blinker"/>
                <a:sym typeface="Blinker"/>
              </a:defRPr>
            </a:lvl8pPr>
            <a:lvl9pPr marL="4114800" lvl="8" indent="-330200">
              <a:lnSpc>
                <a:spcPct val="100000"/>
              </a:lnSpc>
              <a:spcBef>
                <a:spcPts val="0"/>
              </a:spcBef>
              <a:spcAft>
                <a:spcPts val="0"/>
              </a:spcAft>
              <a:buClr>
                <a:schemeClr val="dk1"/>
              </a:buClr>
              <a:buSzPts val="1600"/>
              <a:buFont typeface="Blinker"/>
              <a:buChar char="■"/>
              <a:defRPr sz="1600">
                <a:solidFill>
                  <a:schemeClr val="dk1"/>
                </a:solidFill>
                <a:latin typeface="Blinker"/>
                <a:ea typeface="Blinker"/>
                <a:cs typeface="Blinker"/>
                <a:sym typeface="Blink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8" Type="http://schemas.openxmlformats.org/officeDocument/2006/relationships/hyperlink" Target="https://www.oecd.org/india/" TargetMode="External"/><Relationship Id="rId3" Type="http://schemas.openxmlformats.org/officeDocument/2006/relationships/hyperlink" Target="https://www.un.org/sustainabledevelopment/health/" TargetMode="External"/><Relationship Id="rId7" Type="http://schemas.openxmlformats.org/officeDocument/2006/relationships/hyperlink" Target="https://phrma.org/resource-center/chart-packs" TargetMode="External"/><Relationship Id="rId12" Type="http://schemas.openxmlformats.org/officeDocument/2006/relationships/hyperlink" Target="https://stats.oecd.org/" TargetMode="External"/><Relationship Id="rId2" Type="http://schemas.openxmlformats.org/officeDocument/2006/relationships/hyperlink" Target="https://blog.pinacaindia.com/healthcare-data-and-privacy-pinaca-india/" TargetMode="External"/><Relationship Id="rId1" Type="http://schemas.openxmlformats.org/officeDocument/2006/relationships/slideLayout" Target="../slideLayouts/slideLayout21.xml"/><Relationship Id="rId6" Type="http://schemas.openxmlformats.org/officeDocument/2006/relationships/hyperlink" Target="https://www.investindia.gov.in/sector/healthcare" TargetMode="External"/><Relationship Id="rId11" Type="http://schemas.openxmlformats.org/officeDocument/2006/relationships/hyperlink" Target="https://data.who.int/countries/356" TargetMode="External"/><Relationship Id="rId5" Type="http://schemas.openxmlformats.org/officeDocument/2006/relationships/hyperlink" Target="https://www.indiastat.com/" TargetMode="External"/><Relationship Id="rId10" Type="http://schemas.openxmlformats.org/officeDocument/2006/relationships/hyperlink" Target="https://en.wikipedia.org/wiki/Healthcare_in_the_United_States" TargetMode="External"/><Relationship Id="rId4" Type="http://schemas.openxmlformats.org/officeDocument/2006/relationships/hyperlink" Target="https://www.ibef.org/industry/healthcare-india/infographic" TargetMode="External"/><Relationship Id="rId9" Type="http://schemas.openxmlformats.org/officeDocument/2006/relationships/hyperlink" Target="https://databank.worldbank.org/reports.aspx?source=2&amp;country=IN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54"/>
        <p:cNvGrpSpPr/>
        <p:nvPr/>
      </p:nvGrpSpPr>
      <p:grpSpPr>
        <a:xfrm>
          <a:off x="0" y="0"/>
          <a:ext cx="0" cy="0"/>
          <a:chOff x="0" y="0"/>
          <a:chExt cx="0" cy="0"/>
        </a:xfrm>
      </p:grpSpPr>
      <p:sp>
        <p:nvSpPr>
          <p:cNvPr id="155" name="Google Shape;155;p28"/>
          <p:cNvSpPr/>
          <p:nvPr/>
        </p:nvSpPr>
        <p:spPr>
          <a:xfrm>
            <a:off x="4699150" y="-34037"/>
            <a:ext cx="4478475" cy="5211575"/>
          </a:xfrm>
          <a:custGeom>
            <a:avLst/>
            <a:gdLst/>
            <a:ahLst/>
            <a:cxnLst/>
            <a:rect l="l" t="t" r="r" b="b"/>
            <a:pathLst>
              <a:path w="179139" h="208463" extrusionOk="0">
                <a:moveTo>
                  <a:pt x="179139" y="546"/>
                </a:moveTo>
                <a:lnTo>
                  <a:pt x="178594" y="208463"/>
                </a:lnTo>
                <a:lnTo>
                  <a:pt x="0" y="207917"/>
                </a:lnTo>
                <a:lnTo>
                  <a:pt x="65314" y="0"/>
                </a:lnTo>
                <a:close/>
              </a:path>
            </a:pathLst>
          </a:custGeom>
          <a:solidFill>
            <a:schemeClr val="accent6"/>
          </a:solidFill>
          <a:ln>
            <a:noFill/>
          </a:ln>
        </p:spPr>
      </p:sp>
      <p:sp>
        <p:nvSpPr>
          <p:cNvPr id="156" name="Google Shape;156;p28"/>
          <p:cNvSpPr txBox="1">
            <a:spLocks noGrp="1"/>
          </p:cNvSpPr>
          <p:nvPr>
            <p:ph type="ctrTitle"/>
          </p:nvPr>
        </p:nvSpPr>
        <p:spPr>
          <a:xfrm>
            <a:off x="674050" y="1176200"/>
            <a:ext cx="4682100" cy="2450400"/>
          </a:xfrm>
          <a:prstGeom prst="rect">
            <a:avLst/>
          </a:prstGeom>
        </p:spPr>
        <p:txBody>
          <a:bodyPr spcFirstLastPara="1" wrap="square" lIns="91425" tIns="91425" rIns="91425" bIns="91425" anchor="b" anchorCtr="0">
            <a:noAutofit/>
          </a:bodyPr>
          <a:lstStyle/>
          <a:p>
            <a:pPr marL="0" lvl="0" indent="0" algn="l" rtl="0">
              <a:lnSpc>
                <a:spcPct val="107916"/>
              </a:lnSpc>
              <a:spcBef>
                <a:spcPts val="0"/>
              </a:spcBef>
              <a:spcAft>
                <a:spcPts val="0"/>
              </a:spcAft>
              <a:buNone/>
            </a:pPr>
            <a:r>
              <a:rPr lang="en" sz="2400" b="1" dirty="0">
                <a:solidFill>
                  <a:srgbClr val="000000"/>
                </a:solidFill>
                <a:latin typeface="Calibri"/>
                <a:ea typeface="Calibri"/>
                <a:cs typeface="Calibri"/>
                <a:sym typeface="Calibri"/>
              </a:rPr>
              <a:t>Comparative Analysis of US and Indian Healthcare Systems</a:t>
            </a:r>
            <a:endParaRPr sz="2400" b="1" dirty="0">
              <a:solidFill>
                <a:srgbClr val="000000"/>
              </a:solidFill>
              <a:latin typeface="Calibri"/>
              <a:ea typeface="Calibri"/>
              <a:cs typeface="Calibri"/>
              <a:sym typeface="Calibri"/>
            </a:endParaRPr>
          </a:p>
          <a:p>
            <a:pPr marL="0" lvl="0" indent="0" algn="l" rtl="0">
              <a:lnSpc>
                <a:spcPct val="107916"/>
              </a:lnSpc>
              <a:spcBef>
                <a:spcPts val="800"/>
              </a:spcBef>
              <a:spcAft>
                <a:spcPts val="0"/>
              </a:spcAft>
              <a:buNone/>
            </a:pPr>
            <a:endParaRPr sz="1600" b="1" dirty="0">
              <a:solidFill>
                <a:srgbClr val="000000"/>
              </a:solidFill>
              <a:latin typeface="Calibri"/>
              <a:ea typeface="Calibri"/>
              <a:cs typeface="Calibri"/>
              <a:sym typeface="Calibri"/>
            </a:endParaRPr>
          </a:p>
          <a:p>
            <a:pPr marL="0" lvl="0" indent="0" algn="l" rtl="0">
              <a:lnSpc>
                <a:spcPct val="107916"/>
              </a:lnSpc>
              <a:spcBef>
                <a:spcPts val="800"/>
              </a:spcBef>
              <a:spcAft>
                <a:spcPts val="0"/>
              </a:spcAft>
              <a:buNone/>
            </a:pPr>
            <a:endParaRPr sz="1600" b="1" dirty="0">
              <a:solidFill>
                <a:srgbClr val="000000"/>
              </a:solidFill>
              <a:latin typeface="Calibri"/>
              <a:ea typeface="Calibri"/>
              <a:cs typeface="Calibri"/>
              <a:sym typeface="Calibri"/>
            </a:endParaRPr>
          </a:p>
          <a:p>
            <a:pPr marL="0" lvl="0" indent="0" algn="l" rtl="0">
              <a:lnSpc>
                <a:spcPct val="107916"/>
              </a:lnSpc>
              <a:spcBef>
                <a:spcPts val="800"/>
              </a:spcBef>
              <a:spcAft>
                <a:spcPts val="0"/>
              </a:spcAft>
              <a:buNone/>
            </a:pPr>
            <a:r>
              <a:rPr lang="en-US" sz="1600" b="1" dirty="0">
                <a:solidFill>
                  <a:srgbClr val="000000"/>
                </a:solidFill>
                <a:latin typeface="Calibri"/>
                <a:ea typeface="Calibri"/>
                <a:cs typeface="Calibri"/>
                <a:sym typeface="Calibri"/>
              </a:rPr>
              <a:t> BIA GROUP 4:</a:t>
            </a:r>
            <a:endParaRPr sz="1600" b="1" dirty="0">
              <a:solidFill>
                <a:srgbClr val="000000"/>
              </a:solidFill>
              <a:latin typeface="Calibri"/>
              <a:ea typeface="Calibri"/>
              <a:cs typeface="Calibri"/>
              <a:sym typeface="Calibri"/>
            </a:endParaRPr>
          </a:p>
          <a:p>
            <a:pPr marL="0" lvl="0" indent="0" algn="l" rtl="0">
              <a:lnSpc>
                <a:spcPct val="107916"/>
              </a:lnSpc>
              <a:spcBef>
                <a:spcPts val="800"/>
              </a:spcBef>
              <a:spcAft>
                <a:spcPts val="800"/>
              </a:spcAft>
              <a:buNone/>
            </a:pPr>
            <a:r>
              <a:rPr lang="en" sz="1600" b="1" dirty="0">
                <a:solidFill>
                  <a:srgbClr val="000000"/>
                </a:solidFill>
                <a:latin typeface="Calibri"/>
                <a:ea typeface="Calibri"/>
                <a:cs typeface="Calibri"/>
                <a:sym typeface="Calibri"/>
              </a:rPr>
              <a:t> Rahul Mishra</a:t>
            </a:r>
            <a:br>
              <a:rPr lang="en" sz="1600" b="1" dirty="0">
                <a:solidFill>
                  <a:srgbClr val="000000"/>
                </a:solidFill>
                <a:latin typeface="Calibri"/>
                <a:ea typeface="Calibri"/>
                <a:cs typeface="Calibri"/>
                <a:sym typeface="Calibri"/>
              </a:rPr>
            </a:br>
            <a:r>
              <a:rPr lang="en" sz="1600" b="1" dirty="0">
                <a:solidFill>
                  <a:srgbClr val="000000"/>
                </a:solidFill>
                <a:latin typeface="Calibri"/>
                <a:ea typeface="Calibri"/>
                <a:cs typeface="Calibri"/>
                <a:sym typeface="Calibri"/>
              </a:rPr>
              <a:t> Anand Gupta</a:t>
            </a:r>
            <a:br>
              <a:rPr lang="en" sz="1600" b="1" dirty="0">
                <a:solidFill>
                  <a:srgbClr val="000000"/>
                </a:solidFill>
                <a:latin typeface="Calibri"/>
                <a:ea typeface="Calibri"/>
                <a:cs typeface="Calibri"/>
                <a:sym typeface="Calibri"/>
              </a:rPr>
            </a:br>
            <a:r>
              <a:rPr lang="en" sz="1600" b="1" dirty="0">
                <a:solidFill>
                  <a:srgbClr val="000000"/>
                </a:solidFill>
                <a:latin typeface="Calibri"/>
                <a:ea typeface="Calibri"/>
                <a:cs typeface="Calibri"/>
                <a:sym typeface="Calibri"/>
              </a:rPr>
              <a:t> Ryan Mack</a:t>
            </a:r>
            <a:endParaRPr sz="1600" b="1" dirty="0">
              <a:solidFill>
                <a:srgbClr val="00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C44FD599-1A4E-9528-2BFA-9AF823CDC45F}"/>
              </a:ext>
            </a:extLst>
          </p:cNvPr>
          <p:cNvSpPr txBox="1"/>
          <p:nvPr/>
        </p:nvSpPr>
        <p:spPr>
          <a:xfrm>
            <a:off x="2069943" y="4722537"/>
            <a:ext cx="2505814" cy="307777"/>
          </a:xfrm>
          <a:prstGeom prst="rect">
            <a:avLst/>
          </a:prstGeom>
          <a:noFill/>
        </p:spPr>
        <p:txBody>
          <a:bodyPr wrap="non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Guided By: Prof. William Oliver</a:t>
            </a:r>
          </a:p>
        </p:txBody>
      </p:sp>
      <p:pic>
        <p:nvPicPr>
          <p:cNvPr id="4" name="Picture 3" descr="A flag next to each other&#10;&#10;Description automatically generated">
            <a:extLst>
              <a:ext uri="{FF2B5EF4-FFF2-40B4-BE49-F238E27FC236}">
                <a16:creationId xmlns:a16="http://schemas.microsoft.com/office/drawing/2014/main" id="{ED0560C0-FC77-E771-C42E-83CA993F129B}"/>
              </a:ext>
            </a:extLst>
          </p:cNvPr>
          <p:cNvPicPr>
            <a:picLocks noChangeAspect="1"/>
          </p:cNvPicPr>
          <p:nvPr/>
        </p:nvPicPr>
        <p:blipFill>
          <a:blip r:embed="rId3"/>
          <a:stretch>
            <a:fillRect/>
          </a:stretch>
        </p:blipFill>
        <p:spPr>
          <a:xfrm>
            <a:off x="6133001" y="2921750"/>
            <a:ext cx="2381250" cy="14097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6A96A85-7D38-A699-0FBC-6AB628E3B262}"/>
              </a:ext>
            </a:extLst>
          </p:cNvPr>
          <p:cNvPicPr>
            <a:picLocks noChangeAspect="1"/>
          </p:cNvPicPr>
          <p:nvPr/>
        </p:nvPicPr>
        <p:blipFill>
          <a:blip r:embed="rId2"/>
          <a:stretch>
            <a:fillRect/>
          </a:stretch>
        </p:blipFill>
        <p:spPr>
          <a:xfrm>
            <a:off x="228601" y="352424"/>
            <a:ext cx="7991474" cy="4791075"/>
          </a:xfrm>
          <a:prstGeom prst="rect">
            <a:avLst/>
          </a:prstGeom>
        </p:spPr>
      </p:pic>
      <p:sp>
        <p:nvSpPr>
          <p:cNvPr id="11" name="TextBox 10">
            <a:extLst>
              <a:ext uri="{FF2B5EF4-FFF2-40B4-BE49-F238E27FC236}">
                <a16:creationId xmlns:a16="http://schemas.microsoft.com/office/drawing/2014/main" id="{C9A6F816-C579-D7E1-AD68-4AE0BDBECE94}"/>
              </a:ext>
            </a:extLst>
          </p:cNvPr>
          <p:cNvSpPr txBox="1"/>
          <p:nvPr/>
        </p:nvSpPr>
        <p:spPr>
          <a:xfrm>
            <a:off x="3743325" y="44647"/>
            <a:ext cx="1208985" cy="307777"/>
          </a:xfrm>
          <a:prstGeom prst="rect">
            <a:avLst/>
          </a:prstGeom>
          <a:noFill/>
        </p:spPr>
        <p:txBody>
          <a:bodyPr wrap="none" rtlCol="0">
            <a:spAutoFit/>
          </a:bodyPr>
          <a:lstStyle/>
          <a:p>
            <a:r>
              <a:rPr lang="en-US" u="sng" dirty="0"/>
              <a:t>Dashboard 1</a:t>
            </a:r>
          </a:p>
        </p:txBody>
      </p:sp>
    </p:spTree>
    <p:extLst>
      <p:ext uri="{BB962C8B-B14F-4D97-AF65-F5344CB8AC3E}">
        <p14:creationId xmlns:p14="http://schemas.microsoft.com/office/powerpoint/2010/main" val="4237784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E667EB-8015-EE49-2F8B-FEFDB7A9A56F}"/>
              </a:ext>
            </a:extLst>
          </p:cNvPr>
          <p:cNvPicPr>
            <a:picLocks noChangeAspect="1"/>
          </p:cNvPicPr>
          <p:nvPr/>
        </p:nvPicPr>
        <p:blipFill>
          <a:blip r:embed="rId2"/>
          <a:stretch>
            <a:fillRect/>
          </a:stretch>
        </p:blipFill>
        <p:spPr>
          <a:xfrm>
            <a:off x="180975" y="400050"/>
            <a:ext cx="7981949" cy="4667249"/>
          </a:xfrm>
          <a:prstGeom prst="rect">
            <a:avLst/>
          </a:prstGeom>
        </p:spPr>
      </p:pic>
      <p:sp>
        <p:nvSpPr>
          <p:cNvPr id="11" name="TextBox 10">
            <a:extLst>
              <a:ext uri="{FF2B5EF4-FFF2-40B4-BE49-F238E27FC236}">
                <a16:creationId xmlns:a16="http://schemas.microsoft.com/office/drawing/2014/main" id="{BBC08E7B-5FC9-6A9F-B9ED-1D962DD96EA6}"/>
              </a:ext>
            </a:extLst>
          </p:cNvPr>
          <p:cNvSpPr txBox="1"/>
          <p:nvPr/>
        </p:nvSpPr>
        <p:spPr>
          <a:xfrm>
            <a:off x="3743325" y="44647"/>
            <a:ext cx="1208985" cy="307777"/>
          </a:xfrm>
          <a:prstGeom prst="rect">
            <a:avLst/>
          </a:prstGeom>
          <a:noFill/>
        </p:spPr>
        <p:txBody>
          <a:bodyPr wrap="none" rtlCol="0">
            <a:spAutoFit/>
          </a:bodyPr>
          <a:lstStyle/>
          <a:p>
            <a:r>
              <a:rPr lang="en-US" u="sng" dirty="0"/>
              <a:t>Dashboard 2</a:t>
            </a:r>
          </a:p>
        </p:txBody>
      </p:sp>
    </p:spTree>
    <p:extLst>
      <p:ext uri="{BB962C8B-B14F-4D97-AF65-F5344CB8AC3E}">
        <p14:creationId xmlns:p14="http://schemas.microsoft.com/office/powerpoint/2010/main" val="2563682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6DB482-D7EE-CCB8-9FC2-82444ECDB073}"/>
              </a:ext>
            </a:extLst>
          </p:cNvPr>
          <p:cNvSpPr>
            <a:spLocks noGrp="1"/>
          </p:cNvSpPr>
          <p:nvPr>
            <p:ph type="title" idx="3"/>
          </p:nvPr>
        </p:nvSpPr>
        <p:spPr>
          <a:xfrm>
            <a:off x="324575" y="163525"/>
            <a:ext cx="7713900" cy="726900"/>
          </a:xfrm>
        </p:spPr>
        <p:txBody>
          <a:bodyPr/>
          <a:lstStyle/>
          <a:p>
            <a:r>
              <a:rPr lang="en-US" sz="2400" dirty="0">
                <a:latin typeface="Calibri" panose="020F0502020204030204" pitchFamily="34" charset="0"/>
                <a:ea typeface="Calibri" panose="020F0502020204030204" pitchFamily="34" charset="0"/>
                <a:cs typeface="Calibri" panose="020F0502020204030204" pitchFamily="34" charset="0"/>
              </a:rPr>
              <a:t>Data Source:</a:t>
            </a:r>
            <a:br>
              <a:rPr lang="en-US" sz="2400" dirty="0">
                <a:latin typeface="Calibri" panose="020F0502020204030204" pitchFamily="34" charset="0"/>
                <a:ea typeface="Calibri" panose="020F0502020204030204" pitchFamily="34" charset="0"/>
                <a:cs typeface="Calibri" panose="020F0502020204030204" pitchFamily="34" charset="0"/>
              </a:rPr>
            </a:br>
            <a:endParaRPr lang="en-US" sz="24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9" name="Table 8">
            <a:extLst>
              <a:ext uri="{FF2B5EF4-FFF2-40B4-BE49-F238E27FC236}">
                <a16:creationId xmlns:a16="http://schemas.microsoft.com/office/drawing/2014/main" id="{3D09B44F-1188-0068-4D16-502F2341278B}"/>
              </a:ext>
            </a:extLst>
          </p:cNvPr>
          <p:cNvGraphicFramePr>
            <a:graphicFrameLocks noGrp="1"/>
          </p:cNvGraphicFramePr>
          <p:nvPr>
            <p:extLst>
              <p:ext uri="{D42A27DB-BD31-4B8C-83A1-F6EECF244321}">
                <p14:modId xmlns:p14="http://schemas.microsoft.com/office/powerpoint/2010/main" val="3549411554"/>
              </p:ext>
            </p:extLst>
          </p:nvPr>
        </p:nvGraphicFramePr>
        <p:xfrm>
          <a:off x="324575" y="812258"/>
          <a:ext cx="7914550" cy="3912141"/>
        </p:xfrm>
        <a:graphic>
          <a:graphicData uri="http://schemas.openxmlformats.org/drawingml/2006/table">
            <a:tbl>
              <a:tblPr firstRow="1" firstCol="1" bandRow="1">
                <a:tableStyleId>{5C22544A-7EE6-4342-B048-85BDC9FD1C3A}</a:tableStyleId>
              </a:tblPr>
              <a:tblGrid>
                <a:gridCol w="682102">
                  <a:extLst>
                    <a:ext uri="{9D8B030D-6E8A-4147-A177-3AD203B41FA5}">
                      <a16:colId xmlns:a16="http://schemas.microsoft.com/office/drawing/2014/main" val="2368845922"/>
                    </a:ext>
                  </a:extLst>
                </a:gridCol>
                <a:gridCol w="7232448">
                  <a:extLst>
                    <a:ext uri="{9D8B030D-6E8A-4147-A177-3AD203B41FA5}">
                      <a16:colId xmlns:a16="http://schemas.microsoft.com/office/drawing/2014/main" val="3415736857"/>
                    </a:ext>
                  </a:extLst>
                </a:gridCol>
              </a:tblGrid>
              <a:tr h="519894">
                <a:tc>
                  <a:txBody>
                    <a:bodyPr/>
                    <a:lstStyle/>
                    <a:p>
                      <a:pPr marL="0" marR="0">
                        <a:lnSpc>
                          <a:spcPct val="107000"/>
                        </a:lnSpc>
                        <a:spcBef>
                          <a:spcPts val="500"/>
                        </a:spcBef>
                        <a:spcAft>
                          <a:spcPts val="0"/>
                        </a:spcAft>
                      </a:pPr>
                      <a:r>
                        <a:rPr lang="en-US" sz="1200" dirty="0" err="1">
                          <a:solidFill>
                            <a:schemeClr val="tx1"/>
                          </a:solidFill>
                          <a:effectLst/>
                        </a:rPr>
                        <a:t>S.No</a:t>
                      </a:r>
                      <a:r>
                        <a:rPr lang="en-US" sz="1200" dirty="0">
                          <a:solidFill>
                            <a:schemeClr val="tx1"/>
                          </a:solidFill>
                          <a:effectLst/>
                        </a:rPr>
                        <a: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500"/>
                        </a:spcBef>
                        <a:spcAft>
                          <a:spcPts val="0"/>
                        </a:spcAft>
                      </a:pPr>
                      <a:r>
                        <a:rPr lang="en-US" sz="1200" dirty="0">
                          <a:solidFill>
                            <a:schemeClr val="tx1"/>
                          </a:solidFill>
                          <a:effectLst/>
                        </a:rPr>
                        <a:t>URL</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346591"/>
                  </a:ext>
                </a:extLst>
              </a:tr>
              <a:tr h="341751">
                <a:tc>
                  <a:txBody>
                    <a:bodyPr/>
                    <a:lstStyle/>
                    <a:p>
                      <a:pPr marL="0" marR="0">
                        <a:lnSpc>
                          <a:spcPct val="107000"/>
                        </a:lnSpc>
                        <a:spcBef>
                          <a:spcPts val="500"/>
                        </a:spcBef>
                        <a:spcAft>
                          <a:spcPts val="0"/>
                        </a:spcAft>
                      </a:pPr>
                      <a:r>
                        <a:rPr lang="en-US" sz="1200">
                          <a:solidFill>
                            <a:schemeClr val="tx1"/>
                          </a:solidFill>
                          <a:effectLst/>
                        </a:rPr>
                        <a:t>1</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500"/>
                        </a:spcBef>
                        <a:spcAft>
                          <a:spcPts val="0"/>
                        </a:spcAft>
                      </a:pPr>
                      <a:r>
                        <a:rPr lang="en-US" sz="1200" u="sng" dirty="0">
                          <a:solidFill>
                            <a:schemeClr val="tx1"/>
                          </a:solidFill>
                          <a:effectLst/>
                          <a:hlinkClick r:id="rId2">
                            <a:extLst>
                              <a:ext uri="{A12FA001-AC4F-418D-AE19-62706E023703}">
                                <ahyp:hlinkClr xmlns:ahyp="http://schemas.microsoft.com/office/drawing/2018/hyperlinkcolor" val="tx"/>
                              </a:ext>
                            </a:extLst>
                          </a:hlinkClick>
                        </a:rPr>
                        <a:t>https://blog.pinacaindia.com/healthcare-data-and-privacy-pinaca-india/</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3461822"/>
                  </a:ext>
                </a:extLst>
              </a:tr>
              <a:tr h="341751">
                <a:tc>
                  <a:txBody>
                    <a:bodyPr/>
                    <a:lstStyle/>
                    <a:p>
                      <a:pPr marL="0" marR="0">
                        <a:lnSpc>
                          <a:spcPct val="107000"/>
                        </a:lnSpc>
                        <a:spcBef>
                          <a:spcPts val="500"/>
                        </a:spcBef>
                        <a:spcAft>
                          <a:spcPts val="0"/>
                        </a:spcAft>
                      </a:pPr>
                      <a:r>
                        <a:rPr lang="en-US" sz="1200">
                          <a:solidFill>
                            <a:schemeClr val="tx1"/>
                          </a:solidFill>
                          <a:effectLst/>
                        </a:rPr>
                        <a:t>2</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500"/>
                        </a:spcBef>
                        <a:spcAft>
                          <a:spcPts val="0"/>
                        </a:spcAft>
                      </a:pPr>
                      <a:r>
                        <a:rPr lang="en-US" sz="1200" u="sng" dirty="0">
                          <a:solidFill>
                            <a:schemeClr val="tx1"/>
                          </a:solidFill>
                          <a:effectLst/>
                          <a:hlinkClick r:id="rId3">
                            <a:extLst>
                              <a:ext uri="{A12FA001-AC4F-418D-AE19-62706E023703}">
                                <ahyp:hlinkClr xmlns:ahyp="http://schemas.microsoft.com/office/drawing/2018/hyperlinkcolor" val="tx"/>
                              </a:ext>
                            </a:extLst>
                          </a:hlinkClick>
                        </a:rPr>
                        <a:t>https://www.un.org/sustainabledevelopment/health/</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8091514"/>
                  </a:ext>
                </a:extLst>
              </a:tr>
              <a:tr h="328773">
                <a:tc>
                  <a:txBody>
                    <a:bodyPr/>
                    <a:lstStyle/>
                    <a:p>
                      <a:pPr marL="0" marR="0">
                        <a:lnSpc>
                          <a:spcPct val="107000"/>
                        </a:lnSpc>
                        <a:spcBef>
                          <a:spcPts val="500"/>
                        </a:spcBef>
                        <a:spcAft>
                          <a:spcPts val="0"/>
                        </a:spcAft>
                      </a:pPr>
                      <a:r>
                        <a:rPr lang="en-US" sz="1200">
                          <a:solidFill>
                            <a:schemeClr val="tx1"/>
                          </a:solidFill>
                          <a:effectLst/>
                        </a:rPr>
                        <a:t>3</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500"/>
                        </a:spcBef>
                        <a:spcAft>
                          <a:spcPts val="0"/>
                        </a:spcAft>
                      </a:pPr>
                      <a:r>
                        <a:rPr lang="en-US" sz="1200" u="sng" dirty="0">
                          <a:solidFill>
                            <a:schemeClr val="tx1"/>
                          </a:solidFill>
                          <a:effectLst/>
                          <a:hlinkClick r:id="rId4">
                            <a:extLst>
                              <a:ext uri="{A12FA001-AC4F-418D-AE19-62706E023703}">
                                <ahyp:hlinkClr xmlns:ahyp="http://schemas.microsoft.com/office/drawing/2018/hyperlinkcolor" val="tx"/>
                              </a:ext>
                            </a:extLst>
                          </a:hlinkClick>
                        </a:rPr>
                        <a:t>https://www.ibef.org/industry/healthcare-india/infographic</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71486362"/>
                  </a:ext>
                </a:extLst>
              </a:tr>
              <a:tr h="341751">
                <a:tc>
                  <a:txBody>
                    <a:bodyPr/>
                    <a:lstStyle/>
                    <a:p>
                      <a:pPr marL="0" marR="0">
                        <a:lnSpc>
                          <a:spcPct val="107000"/>
                        </a:lnSpc>
                        <a:spcBef>
                          <a:spcPts val="500"/>
                        </a:spcBef>
                        <a:spcAft>
                          <a:spcPts val="0"/>
                        </a:spcAft>
                      </a:pPr>
                      <a:r>
                        <a:rPr lang="en-US" sz="1200">
                          <a:solidFill>
                            <a:schemeClr val="tx1"/>
                          </a:solidFill>
                          <a:effectLst/>
                        </a:rPr>
                        <a:t>4</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500"/>
                        </a:spcBef>
                        <a:spcAft>
                          <a:spcPts val="0"/>
                        </a:spcAft>
                      </a:pPr>
                      <a:r>
                        <a:rPr lang="en-US" sz="1200" u="sng">
                          <a:solidFill>
                            <a:schemeClr val="tx1"/>
                          </a:solidFill>
                          <a:effectLst/>
                          <a:hlinkClick r:id="rId5">
                            <a:extLst>
                              <a:ext uri="{A12FA001-AC4F-418D-AE19-62706E023703}">
                                <ahyp:hlinkClr xmlns:ahyp="http://schemas.microsoft.com/office/drawing/2018/hyperlinkcolor" val="tx"/>
                              </a:ext>
                            </a:extLst>
                          </a:hlinkClick>
                        </a:rPr>
                        <a:t>https://www.indiastat.com/</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4123868"/>
                  </a:ext>
                </a:extLst>
              </a:tr>
              <a:tr h="341751">
                <a:tc>
                  <a:txBody>
                    <a:bodyPr/>
                    <a:lstStyle/>
                    <a:p>
                      <a:pPr marL="0" marR="0">
                        <a:lnSpc>
                          <a:spcPct val="107000"/>
                        </a:lnSpc>
                        <a:spcBef>
                          <a:spcPts val="500"/>
                        </a:spcBef>
                        <a:spcAft>
                          <a:spcPts val="0"/>
                        </a:spcAft>
                      </a:pPr>
                      <a:r>
                        <a:rPr lang="en-US" sz="1200">
                          <a:solidFill>
                            <a:schemeClr val="tx1"/>
                          </a:solidFill>
                          <a:effectLst/>
                        </a:rPr>
                        <a:t>5</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500"/>
                        </a:spcBef>
                        <a:spcAft>
                          <a:spcPts val="0"/>
                        </a:spcAft>
                      </a:pPr>
                      <a:r>
                        <a:rPr lang="en-US" sz="1200" u="sng" dirty="0">
                          <a:solidFill>
                            <a:schemeClr val="tx1"/>
                          </a:solidFill>
                          <a:effectLst/>
                          <a:hlinkClick r:id="rId6">
                            <a:extLst>
                              <a:ext uri="{A12FA001-AC4F-418D-AE19-62706E023703}">
                                <ahyp:hlinkClr xmlns:ahyp="http://schemas.microsoft.com/office/drawing/2018/hyperlinkcolor" val="tx"/>
                              </a:ext>
                            </a:extLst>
                          </a:hlinkClick>
                        </a:rPr>
                        <a:t>https://www.investindia.gov.in/sector/healthcare</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197268"/>
                  </a:ext>
                </a:extLst>
              </a:tr>
              <a:tr h="341751">
                <a:tc>
                  <a:txBody>
                    <a:bodyPr/>
                    <a:lstStyle/>
                    <a:p>
                      <a:pPr marL="0" marR="0">
                        <a:lnSpc>
                          <a:spcPct val="107000"/>
                        </a:lnSpc>
                        <a:spcBef>
                          <a:spcPts val="500"/>
                        </a:spcBef>
                        <a:spcAft>
                          <a:spcPts val="0"/>
                        </a:spcAft>
                      </a:pPr>
                      <a:r>
                        <a:rPr lang="en-US" sz="1200">
                          <a:solidFill>
                            <a:schemeClr val="tx1"/>
                          </a:solidFill>
                          <a:effectLst/>
                        </a:rPr>
                        <a:t>6</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500"/>
                        </a:spcBef>
                        <a:spcAft>
                          <a:spcPts val="0"/>
                        </a:spcAft>
                      </a:pPr>
                      <a:r>
                        <a:rPr lang="en-US" sz="1200" u="sng" dirty="0">
                          <a:solidFill>
                            <a:schemeClr val="tx1"/>
                          </a:solidFill>
                          <a:effectLst/>
                          <a:hlinkClick r:id="rId7">
                            <a:extLst>
                              <a:ext uri="{A12FA001-AC4F-418D-AE19-62706E023703}">
                                <ahyp:hlinkClr xmlns:ahyp="http://schemas.microsoft.com/office/drawing/2018/hyperlinkcolor" val="tx"/>
                              </a:ext>
                            </a:extLst>
                          </a:hlinkClick>
                        </a:rPr>
                        <a:t>https://phrma.org/resource-center/chart-packs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2101307"/>
                  </a:ext>
                </a:extLst>
              </a:tr>
              <a:tr h="341751">
                <a:tc>
                  <a:txBody>
                    <a:bodyPr/>
                    <a:lstStyle/>
                    <a:p>
                      <a:pPr marL="0" marR="0">
                        <a:lnSpc>
                          <a:spcPct val="107000"/>
                        </a:lnSpc>
                        <a:spcBef>
                          <a:spcPts val="500"/>
                        </a:spcBef>
                        <a:spcAft>
                          <a:spcPts val="0"/>
                        </a:spcAft>
                      </a:pPr>
                      <a:r>
                        <a:rPr lang="en-US" sz="1200">
                          <a:solidFill>
                            <a:schemeClr val="tx1"/>
                          </a:solidFill>
                          <a:effectLst/>
                        </a:rPr>
                        <a:t>7</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500"/>
                        </a:spcBef>
                        <a:spcAft>
                          <a:spcPts val="0"/>
                        </a:spcAft>
                      </a:pPr>
                      <a:r>
                        <a:rPr lang="en-US" sz="1200" u="sng">
                          <a:solidFill>
                            <a:schemeClr val="tx1"/>
                          </a:solidFill>
                          <a:effectLst/>
                          <a:hlinkClick r:id="rId8">
                            <a:extLst>
                              <a:ext uri="{A12FA001-AC4F-418D-AE19-62706E023703}">
                                <ahyp:hlinkClr xmlns:ahyp="http://schemas.microsoft.com/office/drawing/2018/hyperlinkcolor" val="tx"/>
                              </a:ext>
                            </a:extLst>
                          </a:hlinkClick>
                        </a:rPr>
                        <a:t>https://www.oecd.org/india/</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5131261"/>
                  </a:ext>
                </a:extLst>
              </a:tr>
              <a:tr h="253242">
                <a:tc>
                  <a:txBody>
                    <a:bodyPr/>
                    <a:lstStyle/>
                    <a:p>
                      <a:pPr marL="0" marR="0">
                        <a:lnSpc>
                          <a:spcPct val="107000"/>
                        </a:lnSpc>
                        <a:spcBef>
                          <a:spcPts val="500"/>
                        </a:spcBef>
                        <a:spcAft>
                          <a:spcPts val="0"/>
                        </a:spcAft>
                      </a:pPr>
                      <a:r>
                        <a:rPr lang="en-US" sz="1200">
                          <a:solidFill>
                            <a:schemeClr val="tx1"/>
                          </a:solidFill>
                          <a:effectLst/>
                        </a:rPr>
                        <a:t>8</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500"/>
                        </a:spcBef>
                        <a:spcAft>
                          <a:spcPts val="0"/>
                        </a:spcAft>
                      </a:pPr>
                      <a:r>
                        <a:rPr lang="en-US" sz="1200" u="sng" dirty="0">
                          <a:solidFill>
                            <a:schemeClr val="tx1"/>
                          </a:solidFill>
                          <a:effectLst/>
                          <a:hlinkClick r:id="rId9">
                            <a:extLst>
                              <a:ext uri="{A12FA001-AC4F-418D-AE19-62706E023703}">
                                <ahyp:hlinkClr xmlns:ahyp="http://schemas.microsoft.com/office/drawing/2018/hyperlinkcolor" val="tx"/>
                              </a:ext>
                            </a:extLst>
                          </a:hlinkClick>
                        </a:rPr>
                        <a:t>https://databank.worldbank.org/reports.aspx?source=2&amp;country=IND</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3867849"/>
                  </a:ext>
                </a:extLst>
              </a:tr>
              <a:tr h="253242">
                <a:tc>
                  <a:txBody>
                    <a:bodyPr/>
                    <a:lstStyle/>
                    <a:p>
                      <a:pPr marL="0" marR="0">
                        <a:lnSpc>
                          <a:spcPct val="107000"/>
                        </a:lnSpc>
                        <a:spcBef>
                          <a:spcPts val="500"/>
                        </a:spcBef>
                        <a:spcAft>
                          <a:spcPts val="0"/>
                        </a:spcAft>
                      </a:pPr>
                      <a:r>
                        <a:rPr lang="en-US" sz="1200">
                          <a:solidFill>
                            <a:schemeClr val="tx1"/>
                          </a:solidFill>
                          <a:effectLst/>
                        </a:rPr>
                        <a:t>9</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500"/>
                        </a:spcBef>
                        <a:spcAft>
                          <a:spcPts val="0"/>
                        </a:spcAft>
                      </a:pPr>
                      <a:r>
                        <a:rPr lang="en-US" sz="1100" u="sng" dirty="0">
                          <a:solidFill>
                            <a:schemeClr val="tx1"/>
                          </a:solidFill>
                          <a:effectLst/>
                          <a:hlinkClick r:id="rId10">
                            <a:extLst>
                              <a:ext uri="{A12FA001-AC4F-418D-AE19-62706E023703}">
                                <ahyp:hlinkClr xmlns:ahyp="http://schemas.microsoft.com/office/drawing/2018/hyperlinkcolor" val="tx"/>
                              </a:ext>
                            </a:extLst>
                          </a:hlinkClick>
                        </a:rPr>
                        <a:t>Healthcare in the United States - Wikipedia</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0624730"/>
                  </a:ext>
                </a:extLst>
              </a:tr>
              <a:tr h="253242">
                <a:tc>
                  <a:txBody>
                    <a:bodyPr/>
                    <a:lstStyle/>
                    <a:p>
                      <a:pPr marL="0" marR="0">
                        <a:lnSpc>
                          <a:spcPct val="107000"/>
                        </a:lnSpc>
                        <a:spcBef>
                          <a:spcPts val="500"/>
                        </a:spcBef>
                        <a:spcAft>
                          <a:spcPts val="0"/>
                        </a:spcAft>
                      </a:pPr>
                      <a:r>
                        <a:rPr lang="en-US" sz="1200">
                          <a:solidFill>
                            <a:schemeClr val="tx1"/>
                          </a:solidFill>
                          <a:effectLst/>
                        </a:rPr>
                        <a:t>10</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500"/>
                        </a:spcBef>
                        <a:spcAft>
                          <a:spcPts val="0"/>
                        </a:spcAft>
                      </a:pPr>
                      <a:r>
                        <a:rPr lang="en-US" sz="1100" u="sng" dirty="0">
                          <a:solidFill>
                            <a:schemeClr val="tx1"/>
                          </a:solidFill>
                          <a:effectLst/>
                          <a:hlinkClick r:id="rId11">
                            <a:extLst>
                              <a:ext uri="{A12FA001-AC4F-418D-AE19-62706E023703}">
                                <ahyp:hlinkClr xmlns:ahyp="http://schemas.microsoft.com/office/drawing/2018/hyperlinkcolor" val="tx"/>
                              </a:ext>
                            </a:extLst>
                          </a:hlinkClick>
                        </a:rPr>
                        <a:t>India (who.int)</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9406958"/>
                  </a:ext>
                </a:extLst>
              </a:tr>
              <a:tr h="253242">
                <a:tc>
                  <a:txBody>
                    <a:bodyPr/>
                    <a:lstStyle/>
                    <a:p>
                      <a:pPr marL="0" marR="0">
                        <a:lnSpc>
                          <a:spcPct val="107000"/>
                        </a:lnSpc>
                        <a:spcBef>
                          <a:spcPts val="500"/>
                        </a:spcBef>
                        <a:spcAft>
                          <a:spcPts val="0"/>
                        </a:spcAft>
                      </a:pPr>
                      <a:r>
                        <a:rPr lang="en-US" sz="1200">
                          <a:solidFill>
                            <a:schemeClr val="tx1"/>
                          </a:solidFill>
                          <a:effectLst/>
                        </a:rPr>
                        <a:t>11</a:t>
                      </a:r>
                      <a:endParaRPr lang="en-US" sz="1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nSpc>
                          <a:spcPct val="107000"/>
                        </a:lnSpc>
                        <a:spcBef>
                          <a:spcPts val="500"/>
                        </a:spcBef>
                        <a:spcAft>
                          <a:spcPts val="0"/>
                        </a:spcAft>
                      </a:pPr>
                      <a:r>
                        <a:rPr lang="en-US" sz="1100" u="sng" dirty="0">
                          <a:solidFill>
                            <a:schemeClr val="tx1"/>
                          </a:solidFill>
                          <a:effectLst/>
                          <a:hlinkClick r:id="rId12">
                            <a:extLst>
                              <a:ext uri="{A12FA001-AC4F-418D-AE19-62706E023703}">
                                <ahyp:hlinkClr xmlns:ahyp="http://schemas.microsoft.com/office/drawing/2018/hyperlinkcolor" val="tx"/>
                              </a:ext>
                            </a:extLst>
                          </a:hlinkClick>
                        </a:rPr>
                        <a:t>OECD Statistics</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0653127"/>
                  </a:ext>
                </a:extLst>
              </a:tr>
            </a:tbl>
          </a:graphicData>
        </a:graphic>
      </p:graphicFrame>
    </p:spTree>
    <p:extLst>
      <p:ext uri="{BB962C8B-B14F-4D97-AF65-F5344CB8AC3E}">
        <p14:creationId xmlns:p14="http://schemas.microsoft.com/office/powerpoint/2010/main" val="1497998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idx="3"/>
          </p:nvPr>
        </p:nvSpPr>
        <p:spPr>
          <a:xfrm>
            <a:off x="404125" y="401625"/>
            <a:ext cx="7713900" cy="72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Thesis </a:t>
            </a:r>
            <a:endParaRPr/>
          </a:p>
        </p:txBody>
      </p:sp>
      <p:sp>
        <p:nvSpPr>
          <p:cNvPr id="163" name="Google Shape;163;p29"/>
          <p:cNvSpPr txBox="1"/>
          <p:nvPr/>
        </p:nvSpPr>
        <p:spPr>
          <a:xfrm>
            <a:off x="286725" y="947150"/>
            <a:ext cx="2513400" cy="18786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Font typeface="Blinker"/>
              <a:buChar char="●"/>
            </a:pPr>
            <a:r>
              <a:rPr lang="en" sz="1600" dirty="0">
                <a:solidFill>
                  <a:srgbClr val="374151"/>
                </a:solidFill>
                <a:latin typeface="Blinker"/>
                <a:ea typeface="Blinker"/>
                <a:cs typeface="Blinker"/>
                <a:sym typeface="Blinker"/>
              </a:rPr>
              <a:t>Purpose: Thorough comparative analysis between US private healthcare and Indian public healthcare</a:t>
            </a:r>
            <a:endParaRPr sz="2500" dirty="0">
              <a:latin typeface="Blinker"/>
              <a:ea typeface="Blinker"/>
              <a:cs typeface="Blinker"/>
              <a:sym typeface="Blinker"/>
            </a:endParaRPr>
          </a:p>
          <a:p>
            <a:pPr marL="457200" lvl="0" indent="0" algn="l" rtl="0">
              <a:spcBef>
                <a:spcPts val="0"/>
              </a:spcBef>
              <a:spcAft>
                <a:spcPts val="0"/>
              </a:spcAft>
              <a:buNone/>
            </a:pPr>
            <a:endParaRPr sz="2100" dirty="0">
              <a:latin typeface="Blinker"/>
              <a:ea typeface="Blinker"/>
              <a:cs typeface="Blinker"/>
              <a:sym typeface="Blinker"/>
            </a:endParaRPr>
          </a:p>
          <a:p>
            <a:pPr marL="457200" lvl="0" indent="-317500" algn="l" rtl="0">
              <a:spcBef>
                <a:spcPts val="0"/>
              </a:spcBef>
              <a:spcAft>
                <a:spcPts val="0"/>
              </a:spcAft>
              <a:buSzPts val="1400"/>
              <a:buFont typeface="Blinker"/>
              <a:buChar char="●"/>
            </a:pPr>
            <a:r>
              <a:rPr lang="en" dirty="0">
                <a:solidFill>
                  <a:srgbClr val="374151"/>
                </a:solidFill>
                <a:latin typeface="Roboto"/>
                <a:ea typeface="Roboto"/>
                <a:cs typeface="Roboto"/>
                <a:sym typeface="Roboto"/>
              </a:rPr>
              <a:t>Objectives: Evaluate efficiency and effectiveness via metrics like healthcare quality, health indicators, demography, expenditures, and service accessibility.</a:t>
            </a:r>
            <a:endParaRPr sz="2300" dirty="0">
              <a:latin typeface="Blinker"/>
              <a:ea typeface="Blinker"/>
              <a:cs typeface="Blinker"/>
              <a:sym typeface="Blinker"/>
            </a:endParaRPr>
          </a:p>
        </p:txBody>
      </p:sp>
      <p:sp>
        <p:nvSpPr>
          <p:cNvPr id="164" name="Google Shape;164;p29"/>
          <p:cNvSpPr txBox="1"/>
          <p:nvPr/>
        </p:nvSpPr>
        <p:spPr>
          <a:xfrm>
            <a:off x="5741150" y="947150"/>
            <a:ext cx="2608500" cy="1541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374151"/>
              </a:buClr>
              <a:buSzPts val="1400"/>
              <a:buFont typeface="Roboto"/>
              <a:buChar char="●"/>
            </a:pPr>
            <a:r>
              <a:rPr lang="en" dirty="0">
                <a:solidFill>
                  <a:srgbClr val="374151"/>
                </a:solidFill>
                <a:latin typeface="Roboto"/>
                <a:ea typeface="Roboto"/>
                <a:cs typeface="Roboto"/>
                <a:sym typeface="Roboto"/>
              </a:rPr>
              <a:t>Scope: Primarily comparing the healthcare systems of the USA and India, with occasional references to the global context.</a:t>
            </a:r>
            <a:endParaRPr sz="2000" dirty="0">
              <a:latin typeface="Blinker"/>
              <a:ea typeface="Blinker"/>
              <a:cs typeface="Blinker"/>
              <a:sym typeface="Blinker"/>
            </a:endParaRPr>
          </a:p>
        </p:txBody>
      </p:sp>
      <p:pic>
        <p:nvPicPr>
          <p:cNvPr id="165" name="Google Shape;165;p29"/>
          <p:cNvPicPr preferRelativeResize="0"/>
          <p:nvPr/>
        </p:nvPicPr>
        <p:blipFill>
          <a:blip r:embed="rId3">
            <a:alphaModFix/>
          </a:blip>
          <a:stretch>
            <a:fillRect/>
          </a:stretch>
        </p:blipFill>
        <p:spPr>
          <a:xfrm>
            <a:off x="2983012" y="2019979"/>
            <a:ext cx="2236987" cy="12721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24ECEE-DF12-91CF-8EAA-820FDFCBEEEA}"/>
              </a:ext>
            </a:extLst>
          </p:cNvPr>
          <p:cNvSpPr>
            <a:spLocks noGrp="1"/>
          </p:cNvSpPr>
          <p:nvPr>
            <p:ph type="title" idx="3"/>
          </p:nvPr>
        </p:nvSpPr>
        <p:spPr>
          <a:xfrm>
            <a:off x="576505" y="420710"/>
            <a:ext cx="7713900" cy="726900"/>
          </a:xfrm>
        </p:spPr>
        <p:txBody>
          <a:bodyPr/>
          <a:lstStyle/>
          <a:p>
            <a:pPr algn="ctr"/>
            <a:r>
              <a:rPr lang="en-US" sz="3200" b="1" u="sng"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10" name="TextBox 9">
            <a:extLst>
              <a:ext uri="{FF2B5EF4-FFF2-40B4-BE49-F238E27FC236}">
                <a16:creationId xmlns:a16="http://schemas.microsoft.com/office/drawing/2014/main" id="{69052BFC-C49D-542D-A417-A3B80D368DEB}"/>
              </a:ext>
            </a:extLst>
          </p:cNvPr>
          <p:cNvSpPr txBox="1"/>
          <p:nvPr/>
        </p:nvSpPr>
        <p:spPr>
          <a:xfrm>
            <a:off x="1029470" y="1147610"/>
            <a:ext cx="7085059" cy="2617768"/>
          </a:xfrm>
          <a:prstGeom prst="rect">
            <a:avLst/>
          </a:prstGeom>
          <a:noFill/>
        </p:spPr>
        <p:txBody>
          <a:bodyPr wrap="square">
            <a:spAutoFit/>
          </a:bodyPr>
          <a:lstStyle/>
          <a:p>
            <a:pPr marL="0" marR="0" algn="just">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Through the application of sophisticated statistical methods and thorough data analysis, the research provides nuanced insights into the comparative efficiency and effectiveness of the healthcare systems in the United States, India and the World. The selected charts offer a comprehensive visual representation of key indicators, allowing for a holistic understanding of the strengths and weaknesses of each system. The findings aim to contribute substantially to the ongoing discourse surrounding healthcare governance, providing valuable information for policymakers, healthcare professionals, and researchers. The challenges faced during the data cleansing process highlight the importance of adaptability and perseverance in handling real-world data scenarios. Overall, the project stands as a robust exploration of the complex dynamics in healthcare systems, shedding light on potential areas for improvement and future research.</a:t>
            </a:r>
          </a:p>
        </p:txBody>
      </p:sp>
    </p:spTree>
    <p:extLst>
      <p:ext uri="{BB962C8B-B14F-4D97-AF65-F5344CB8AC3E}">
        <p14:creationId xmlns:p14="http://schemas.microsoft.com/office/powerpoint/2010/main" val="255567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70A5AF-B5A8-9D19-035F-ECA5B8AD3D48}"/>
              </a:ext>
            </a:extLst>
          </p:cNvPr>
          <p:cNvSpPr>
            <a:spLocks noGrp="1"/>
          </p:cNvSpPr>
          <p:nvPr>
            <p:ph type="title" idx="3"/>
          </p:nvPr>
        </p:nvSpPr>
        <p:spPr>
          <a:xfrm>
            <a:off x="84719" y="69913"/>
            <a:ext cx="7713900" cy="726900"/>
          </a:xfrm>
        </p:spPr>
        <p:txBody>
          <a:bodyPr/>
          <a:lstStyle/>
          <a:p>
            <a:pPr algn="ctr"/>
            <a:r>
              <a:rPr lang="en-US" sz="2000" b="1" dirty="0">
                <a:effectLst/>
                <a:latin typeface="Calibri" panose="020F0502020204030204" pitchFamily="34" charset="0"/>
                <a:ea typeface="Calibri" panose="020F0502020204030204" pitchFamily="34" charset="0"/>
                <a:cs typeface="Times New Roman" panose="02020603050405020304" pitchFamily="18" charset="0"/>
              </a:rPr>
              <a:t>Key Takeaways from Comparative Analysis of Healthcare Systems</a:t>
            </a:r>
            <a:endParaRPr lang="en-US" sz="4000" dirty="0"/>
          </a:p>
        </p:txBody>
      </p:sp>
      <p:sp>
        <p:nvSpPr>
          <p:cNvPr id="10" name="TextBox 9">
            <a:extLst>
              <a:ext uri="{FF2B5EF4-FFF2-40B4-BE49-F238E27FC236}">
                <a16:creationId xmlns:a16="http://schemas.microsoft.com/office/drawing/2014/main" id="{0D1C8D60-2807-C754-445C-D96DF4AE19A7}"/>
              </a:ext>
            </a:extLst>
          </p:cNvPr>
          <p:cNvSpPr txBox="1"/>
          <p:nvPr/>
        </p:nvSpPr>
        <p:spPr>
          <a:xfrm>
            <a:off x="865769" y="571919"/>
            <a:ext cx="6005944" cy="338554"/>
          </a:xfrm>
          <a:prstGeom prst="rect">
            <a:avLst/>
          </a:prstGeom>
          <a:noFill/>
        </p:spPr>
        <p:txBody>
          <a:bodyPr wrap="square">
            <a:spAutoFit/>
          </a:bodyPr>
          <a:lstStyle/>
          <a:p>
            <a:pPr algn="ctr"/>
            <a:r>
              <a:rPr lang="en-US" sz="1600" b="1" u="sng" dirty="0">
                <a:latin typeface="Calibri" panose="020F0502020204030204" pitchFamily="34" charset="0"/>
                <a:ea typeface="Calibri" panose="020F0502020204030204" pitchFamily="34" charset="0"/>
                <a:cs typeface="Times New Roman" panose="02020603050405020304" pitchFamily="18" charset="0"/>
              </a:rPr>
              <a:t>INDIA</a:t>
            </a:r>
            <a:endParaRPr lang="en-US" sz="1600" u="sng" dirty="0"/>
          </a:p>
        </p:txBody>
      </p:sp>
      <p:sp>
        <p:nvSpPr>
          <p:cNvPr id="12" name="TextBox 11">
            <a:extLst>
              <a:ext uri="{FF2B5EF4-FFF2-40B4-BE49-F238E27FC236}">
                <a16:creationId xmlns:a16="http://schemas.microsoft.com/office/drawing/2014/main" id="{8E031D98-C893-88AD-5562-5680B9CAFDB0}"/>
              </a:ext>
            </a:extLst>
          </p:cNvPr>
          <p:cNvSpPr txBox="1"/>
          <p:nvPr/>
        </p:nvSpPr>
        <p:spPr>
          <a:xfrm>
            <a:off x="84719" y="910473"/>
            <a:ext cx="8047899" cy="4163114"/>
          </a:xfrm>
          <a:prstGeom prst="rect">
            <a:avLst/>
          </a:prstGeom>
          <a:noFill/>
        </p:spPr>
        <p:txBody>
          <a:bodyPr wrap="square">
            <a:spAutoFit/>
          </a:bodyPr>
          <a:lstStyle/>
          <a:p>
            <a:pPr marL="0" marR="0">
              <a:lnSpc>
                <a:spcPct val="107000"/>
              </a:lnSpc>
              <a:spcBef>
                <a:spcPts val="0"/>
              </a:spcBef>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Public-Private Balance:</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India's healthcare system leans predominantly towards public services, with a significant focus on government-funded initiatives. However, challenges in accessibility and quality persist, especially in rural areas.</a:t>
            </a:r>
          </a:p>
          <a:p>
            <a:pPr marL="0" marR="0">
              <a:lnSpc>
                <a:spcPct val="107000"/>
              </a:lnSpc>
              <a:spcBef>
                <a:spcPts val="0"/>
              </a:spcBef>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Maternal and Child Health:</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Maternal and child health indicators in India demonstrate disparities, indicating the need for targeted interventions and policy enhancements to ensure the well-being of mothers and children.</a:t>
            </a:r>
          </a:p>
          <a:p>
            <a:pPr marL="0" marR="0">
              <a:lnSpc>
                <a:spcPct val="107000"/>
              </a:lnSpc>
              <a:spcBef>
                <a:spcPts val="0"/>
              </a:spcBef>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Resource Challenges:</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Despite progress, resource constraints, including a shortage of healthcare professionals and infrastructure, remain significant hurdles, impacting the overall effectiveness of the healthcare system.</a:t>
            </a:r>
          </a:p>
          <a:p>
            <a:pPr marL="0" marR="0">
              <a:lnSpc>
                <a:spcPct val="107000"/>
              </a:lnSpc>
              <a:spcBef>
                <a:spcPts val="0"/>
              </a:spcBef>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Preventive Healthcare:</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Opportunities exist for improving preventive healthcare practices, as highlighted by variations in immunization rates. Increased emphasis on awareness and accessibility can contribute to enhanced public health.</a:t>
            </a:r>
          </a:p>
        </p:txBody>
      </p:sp>
      <p:pic>
        <p:nvPicPr>
          <p:cNvPr id="16" name="Picture 15" descr="A flag with a circle in the middle&#10;&#10;Description automatically generated">
            <a:extLst>
              <a:ext uri="{FF2B5EF4-FFF2-40B4-BE49-F238E27FC236}">
                <a16:creationId xmlns:a16="http://schemas.microsoft.com/office/drawing/2014/main" id="{B2105487-E041-8939-5CE6-8BA4D0E69FAE}"/>
              </a:ext>
            </a:extLst>
          </p:cNvPr>
          <p:cNvPicPr>
            <a:picLocks noChangeAspect="1"/>
          </p:cNvPicPr>
          <p:nvPr/>
        </p:nvPicPr>
        <p:blipFill>
          <a:blip r:embed="rId2"/>
          <a:stretch>
            <a:fillRect/>
          </a:stretch>
        </p:blipFill>
        <p:spPr>
          <a:xfrm>
            <a:off x="7623387" y="361044"/>
            <a:ext cx="1309688" cy="871538"/>
          </a:xfrm>
          <a:prstGeom prst="rect">
            <a:avLst/>
          </a:prstGeom>
        </p:spPr>
      </p:pic>
    </p:spTree>
    <p:extLst>
      <p:ext uri="{BB962C8B-B14F-4D97-AF65-F5344CB8AC3E}">
        <p14:creationId xmlns:p14="http://schemas.microsoft.com/office/powerpoint/2010/main" val="331549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A6AD575-950D-7F90-2A94-860ABA905519}"/>
              </a:ext>
            </a:extLst>
          </p:cNvPr>
          <p:cNvSpPr txBox="1"/>
          <p:nvPr/>
        </p:nvSpPr>
        <p:spPr>
          <a:xfrm>
            <a:off x="296141" y="529937"/>
            <a:ext cx="8194964" cy="4360553"/>
          </a:xfrm>
          <a:prstGeom prst="rect">
            <a:avLst/>
          </a:prstGeom>
          <a:noFill/>
        </p:spPr>
        <p:txBody>
          <a:bodyPr wrap="square">
            <a:spAutoFit/>
          </a:bodyPr>
          <a:lstStyle/>
          <a:p>
            <a:pPr marL="0" marR="0" algn="ctr">
              <a:lnSpc>
                <a:spcPct val="107000"/>
              </a:lnSpc>
              <a:spcBef>
                <a:spcPts val="0"/>
              </a:spcBef>
              <a:spcAft>
                <a:spcPts val="800"/>
              </a:spcAft>
            </a:pPr>
            <a:r>
              <a:rPr lang="en-US" sz="1600" b="1" u="sng" dirty="0">
                <a:effectLst/>
                <a:latin typeface="Calibri" panose="020F0502020204030204" pitchFamily="34" charset="0"/>
                <a:ea typeface="Calibri" panose="020F0502020204030204" pitchFamily="34" charset="0"/>
                <a:cs typeface="Times New Roman" panose="02020603050405020304" pitchFamily="18" charset="0"/>
              </a:rPr>
              <a:t>United States</a:t>
            </a:r>
          </a:p>
          <a:p>
            <a:pPr marL="0" marR="0">
              <a:lnSpc>
                <a:spcPct val="107000"/>
              </a:lnSpc>
              <a:spcBef>
                <a:spcPts val="0"/>
              </a:spcBef>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Privatized Dominance:</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United States exhibits a predominantly privatized healthcare system, emphasizing individual insurance and private healthcare providers. This results in a high level of healthcare expenditure, often impacting accessibility for certain demographics.</a:t>
            </a:r>
          </a:p>
          <a:p>
            <a:pPr marL="0" marR="0">
              <a:lnSpc>
                <a:spcPct val="107000"/>
              </a:lnSpc>
              <a:spcBef>
                <a:spcPts val="0"/>
              </a:spcBef>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Advanced Healthcare Infrastructure:</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U.S. boasts advanced healthcare infrastructure, reflected in high-tech medical facilities, specialized care, and a well-developed pharmaceutical industry. However, challenges such as high costs and unequal access persist.</a:t>
            </a:r>
          </a:p>
          <a:p>
            <a:pPr marL="0" marR="0">
              <a:lnSpc>
                <a:spcPct val="107000"/>
              </a:lnSpc>
              <a:spcBef>
                <a:spcPts val="0"/>
              </a:spcBef>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Healthcare Expenditure Composition:</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composition of healthcare expenditure in the U.S., with a significant share contributed by private sources, underscores the importance of balancing public and private participation for sustainable healthcare systems.</a:t>
            </a:r>
          </a:p>
          <a:p>
            <a:pPr marL="0" marR="0">
              <a:lnSpc>
                <a:spcPct val="107000"/>
              </a:lnSpc>
              <a:spcBef>
                <a:spcPts val="0"/>
              </a:spcBef>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Life Expectancy and Chronic Conditions:</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While life expectancy in the U.S. is relatively high, the prevalence of chronic conditions poses challenges. Addressing these conditions requires a comprehensive and inclusive healthcare strategy.</a:t>
            </a:r>
          </a:p>
        </p:txBody>
      </p:sp>
      <p:pic>
        <p:nvPicPr>
          <p:cNvPr id="12" name="Picture 11" descr="A flag with stars and stripes&#10;&#10;Description automatically generated">
            <a:extLst>
              <a:ext uri="{FF2B5EF4-FFF2-40B4-BE49-F238E27FC236}">
                <a16:creationId xmlns:a16="http://schemas.microsoft.com/office/drawing/2014/main" id="{F8FD3F97-12FC-0724-0E1C-3228AC6F5D6D}"/>
              </a:ext>
            </a:extLst>
          </p:cNvPr>
          <p:cNvPicPr>
            <a:picLocks noChangeAspect="1"/>
          </p:cNvPicPr>
          <p:nvPr/>
        </p:nvPicPr>
        <p:blipFill>
          <a:blip r:embed="rId2"/>
          <a:stretch>
            <a:fillRect/>
          </a:stretch>
        </p:blipFill>
        <p:spPr>
          <a:xfrm>
            <a:off x="6733309" y="180975"/>
            <a:ext cx="1684698" cy="885825"/>
          </a:xfrm>
          <a:prstGeom prst="rect">
            <a:avLst/>
          </a:prstGeom>
        </p:spPr>
      </p:pic>
    </p:spTree>
    <p:extLst>
      <p:ext uri="{BB962C8B-B14F-4D97-AF65-F5344CB8AC3E}">
        <p14:creationId xmlns:p14="http://schemas.microsoft.com/office/powerpoint/2010/main" val="1723943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40B2A46-936C-D680-1A23-4590FA8D0E6D}"/>
              </a:ext>
            </a:extLst>
          </p:cNvPr>
          <p:cNvSpPr txBox="1"/>
          <p:nvPr/>
        </p:nvSpPr>
        <p:spPr>
          <a:xfrm>
            <a:off x="276225" y="647701"/>
            <a:ext cx="8215745" cy="4130041"/>
          </a:xfrm>
          <a:prstGeom prst="rect">
            <a:avLst/>
          </a:prstGeom>
          <a:noFill/>
        </p:spPr>
        <p:txBody>
          <a:bodyPr wrap="square">
            <a:spAutoFit/>
          </a:bodyPr>
          <a:lstStyle/>
          <a:p>
            <a:pPr marL="0" marR="0" algn="ctr">
              <a:lnSpc>
                <a:spcPct val="107000"/>
              </a:lnSpc>
              <a:spcBef>
                <a:spcPts val="0"/>
              </a:spcBef>
              <a:spcAft>
                <a:spcPts val="800"/>
              </a:spcAft>
            </a:pPr>
            <a:r>
              <a:rPr lang="en-US" sz="1600" b="1" u="sng" dirty="0">
                <a:effectLst/>
                <a:latin typeface="Calibri" panose="020F0502020204030204" pitchFamily="34" charset="0"/>
                <a:ea typeface="Calibri" panose="020F0502020204030204" pitchFamily="34" charset="0"/>
                <a:cs typeface="Times New Roman" panose="02020603050405020304" pitchFamily="18" charset="0"/>
              </a:rPr>
              <a:t>Global</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 </a:t>
            </a:r>
            <a:r>
              <a:rPr lang="en-US" sz="1600" b="1" u="sng" dirty="0">
                <a:effectLst/>
                <a:latin typeface="Calibri" panose="020F0502020204030204" pitchFamily="34" charset="0"/>
                <a:ea typeface="Calibri" panose="020F0502020204030204" pitchFamily="34" charset="0"/>
                <a:cs typeface="Times New Roman" panose="02020603050405020304" pitchFamily="18" charset="0"/>
              </a:rPr>
              <a:t>Context</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a:t>
            </a:r>
            <a:endParaRPr lang="en-US" sz="14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Diversity of Healthcare Systems:</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global context reveals a diverse range of healthcare systems, each with its strengths and weaknesses. Variations in healthcare governance, funding models, and cultural factors contribute to this diversity.</a:t>
            </a:r>
          </a:p>
          <a:p>
            <a:pPr marL="0" marR="0">
              <a:lnSpc>
                <a:spcPct val="107000"/>
              </a:lnSpc>
              <a:spcBef>
                <a:spcPts val="0"/>
              </a:spcBef>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Role of International Organizations:</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International organizations like the World Health Organization (WHO) play a pivotal role in shaping global health policies, coordinating efforts, and addressing cross-border health challenges.</a:t>
            </a:r>
          </a:p>
          <a:p>
            <a:pPr marL="0" marR="0">
              <a:lnSpc>
                <a:spcPct val="107000"/>
              </a:lnSpc>
              <a:spcBef>
                <a:spcPts val="0"/>
              </a:spcBef>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Universal Health Coverage (UHC):</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pursuit of Universal Health Coverage is a shared global goal, with efforts focused on ensuring that all individuals can access essential health services without financial hardship.</a:t>
            </a:r>
          </a:p>
          <a:p>
            <a:pPr marL="0" marR="0">
              <a:lnSpc>
                <a:spcPct val="107000"/>
              </a:lnSpc>
              <a:spcBef>
                <a:spcPts val="0"/>
              </a:spcBef>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Global Health Challenges:</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Common global health challenges, including infectious disease outbreaks, maternal and child health disparities, and the burden of non-communicable diseases, highlight the interconnected nature of health on a global scale.</a:t>
            </a:r>
          </a:p>
        </p:txBody>
      </p:sp>
      <p:pic>
        <p:nvPicPr>
          <p:cNvPr id="12" name="Picture 11" descr="A flag with a globe and a circle in the center&#10;&#10;Description automatically generated">
            <a:extLst>
              <a:ext uri="{FF2B5EF4-FFF2-40B4-BE49-F238E27FC236}">
                <a16:creationId xmlns:a16="http://schemas.microsoft.com/office/drawing/2014/main" id="{39322D57-E639-7673-6104-E5F668D05415}"/>
              </a:ext>
            </a:extLst>
          </p:cNvPr>
          <p:cNvPicPr>
            <a:picLocks noChangeAspect="1"/>
          </p:cNvPicPr>
          <p:nvPr/>
        </p:nvPicPr>
        <p:blipFill>
          <a:blip r:embed="rId2"/>
          <a:stretch>
            <a:fillRect/>
          </a:stretch>
        </p:blipFill>
        <p:spPr>
          <a:xfrm>
            <a:off x="6572682" y="152400"/>
            <a:ext cx="2209368" cy="1214437"/>
          </a:xfrm>
          <a:prstGeom prst="rect">
            <a:avLst/>
          </a:prstGeom>
        </p:spPr>
      </p:pic>
    </p:spTree>
    <p:extLst>
      <p:ext uri="{BB962C8B-B14F-4D97-AF65-F5344CB8AC3E}">
        <p14:creationId xmlns:p14="http://schemas.microsoft.com/office/powerpoint/2010/main" val="119365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50A7D69-4E52-DB8E-1723-82B5E99729F3}"/>
              </a:ext>
            </a:extLst>
          </p:cNvPr>
          <p:cNvSpPr txBox="1"/>
          <p:nvPr/>
        </p:nvSpPr>
        <p:spPr>
          <a:xfrm>
            <a:off x="238124" y="287502"/>
            <a:ext cx="8491993" cy="4130041"/>
          </a:xfrm>
          <a:prstGeom prst="rect">
            <a:avLst/>
          </a:prstGeom>
          <a:noFill/>
        </p:spPr>
        <p:txBody>
          <a:bodyPr wrap="square">
            <a:spAutoFit/>
          </a:bodyPr>
          <a:lstStyle/>
          <a:p>
            <a:pPr marL="0" marR="0">
              <a:lnSpc>
                <a:spcPct val="107000"/>
              </a:lnSpc>
              <a:spcBef>
                <a:spcPts val="0"/>
              </a:spcBef>
              <a:spcAft>
                <a:spcPts val="800"/>
              </a:spcAft>
            </a:pPr>
            <a:r>
              <a:rPr lang="en-US" b="1" u="sng" dirty="0">
                <a:effectLst/>
                <a:latin typeface="Calibri" panose="020F0502020204030204" pitchFamily="34" charset="0"/>
                <a:ea typeface="Calibri" panose="020F0502020204030204" pitchFamily="34" charset="0"/>
                <a:cs typeface="Times New Roman" panose="02020603050405020304" pitchFamily="18" charset="0"/>
              </a:rPr>
              <a:t>Cross-Cutting Themes:</a:t>
            </a:r>
          </a:p>
          <a:p>
            <a:pPr marL="0" marR="0">
              <a:lnSpc>
                <a:spcPct val="107000"/>
              </a:lnSpc>
              <a:spcBef>
                <a:spcPts val="0"/>
              </a:spcBef>
              <a:spcAft>
                <a:spcPts val="800"/>
              </a:spcAft>
            </a:pPr>
            <a:endParaRPr lang="en-US" b="1"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b="1" u="sng" dirty="0">
                <a:effectLst/>
                <a:latin typeface="Calibri" panose="020F0502020204030204" pitchFamily="34" charset="0"/>
                <a:ea typeface="Calibri" panose="020F0502020204030204" pitchFamily="34" charset="0"/>
                <a:cs typeface="Times New Roman" panose="02020603050405020304" pitchFamily="18" charset="0"/>
              </a:rPr>
              <a:t>Data-Driven Decision-Making:</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Data analysis and visualization tools play a crucial role in understanding healthcare systems, identifying areas for improvement, and informing evidence-based decision-making at both national and global levels.</a:t>
            </a:r>
          </a:p>
          <a:p>
            <a:pPr marL="0" marR="0">
              <a:lnSpc>
                <a:spcPct val="107000"/>
              </a:lnSpc>
              <a:spcBef>
                <a:spcPts val="0"/>
              </a:spcBef>
              <a:spcAft>
                <a:spcPts val="800"/>
              </a:spcAft>
            </a:pPr>
            <a:r>
              <a:rPr lang="en-US" b="1" u="sng" dirty="0">
                <a:effectLst/>
                <a:latin typeface="Calibri" panose="020F0502020204030204" pitchFamily="34" charset="0"/>
                <a:ea typeface="Calibri" panose="020F0502020204030204" pitchFamily="34" charset="0"/>
                <a:cs typeface="Times New Roman" panose="02020603050405020304" pitchFamily="18" charset="0"/>
              </a:rPr>
              <a:t>Socio-Economic Factors:</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Socio-economic factors, such as poverty, influence healthcare outcomes globally. Addressing these determinants is integral to achieving equitable and effective healthcare systems.</a:t>
            </a:r>
          </a:p>
          <a:p>
            <a:pPr marL="0" marR="0">
              <a:lnSpc>
                <a:spcPct val="107000"/>
              </a:lnSpc>
              <a:spcBef>
                <a:spcPts val="0"/>
              </a:spcBef>
              <a:spcAft>
                <a:spcPts val="800"/>
              </a:spcAft>
            </a:pPr>
            <a:r>
              <a:rPr lang="en-US" b="1" u="sng" dirty="0">
                <a:effectLst/>
                <a:latin typeface="Calibri" panose="020F0502020204030204" pitchFamily="34" charset="0"/>
                <a:ea typeface="Calibri" panose="020F0502020204030204" pitchFamily="34" charset="0"/>
                <a:cs typeface="Times New Roman" panose="02020603050405020304" pitchFamily="18" charset="0"/>
              </a:rPr>
              <a:t>Adaptability and Innovation:</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ability to adapt healthcare systems to evolving challenges and embrace innovative solutions is paramount. Lessons learned from different systems can inspire innovative approaches to common issues.</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Overall, the comparative analysis underscores the complexity of healthcare systems, emphasizing the need for tailored strategies that align with each country's socio-economic context. The global perspective highlights the importance of collaboration, shared learning, and a commitment to achieving universal health goals.</a:t>
            </a:r>
          </a:p>
        </p:txBody>
      </p:sp>
    </p:spTree>
    <p:extLst>
      <p:ext uri="{BB962C8B-B14F-4D97-AF65-F5344CB8AC3E}">
        <p14:creationId xmlns:p14="http://schemas.microsoft.com/office/powerpoint/2010/main" val="3156101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D6B779C-146A-4B14-135B-68E14A94FE7B}"/>
              </a:ext>
            </a:extLst>
          </p:cNvPr>
          <p:cNvSpPr txBox="1"/>
          <p:nvPr/>
        </p:nvSpPr>
        <p:spPr>
          <a:xfrm>
            <a:off x="228599" y="173625"/>
            <a:ext cx="8332967" cy="4796249"/>
          </a:xfrm>
          <a:prstGeom prst="rect">
            <a:avLst/>
          </a:prstGeom>
          <a:noFill/>
        </p:spPr>
        <p:txBody>
          <a:bodyPr wrap="square">
            <a:spAutoFit/>
          </a:bodyPr>
          <a:lstStyle/>
          <a:p>
            <a:pPr marL="0" marR="0" algn="ctr">
              <a:lnSpc>
                <a:spcPct val="107000"/>
              </a:lnSpc>
              <a:spcBef>
                <a:spcPts val="0"/>
              </a:spcBef>
              <a:spcAft>
                <a:spcPts val="800"/>
              </a:spcAft>
            </a:pPr>
            <a:r>
              <a:rPr lang="en-US" sz="1600" b="1" u="sng" dirty="0">
                <a:effectLst/>
                <a:latin typeface="Calibri" panose="020F0502020204030204" pitchFamily="34" charset="0"/>
                <a:ea typeface="Calibri" panose="020F0502020204030204" pitchFamily="34" charset="0"/>
                <a:cs typeface="Times New Roman" panose="02020603050405020304" pitchFamily="18" charset="0"/>
              </a:rPr>
              <a:t>Contributions of Each Visualization</a:t>
            </a:r>
            <a:endParaRPr lang="en-US" sz="1600"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Population Comparison:</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 visual overview of total populations facilitates a nuanced understanding of demographic differences between the United States and India.</a:t>
            </a:r>
          </a:p>
          <a:p>
            <a:pPr marL="0" marR="0">
              <a:lnSpc>
                <a:spcPct val="107000"/>
              </a:lnSpc>
              <a:spcBef>
                <a:spcPts val="0"/>
              </a:spcBef>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Life Expectancy Trends:</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visualization of trends over time provides insights into the evolving life expectancy in both countries and potential influencing factors.</a:t>
            </a:r>
          </a:p>
          <a:p>
            <a:pPr marL="0" marR="0">
              <a:lnSpc>
                <a:spcPct val="107000"/>
              </a:lnSpc>
              <a:spcBef>
                <a:spcPts val="0"/>
              </a:spcBef>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Maternal and Child Health:</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Disparities in maternal and child health indicators are highlighted, offering actionable insights for targeted interventions and policy considerations.</a:t>
            </a:r>
          </a:p>
          <a:p>
            <a:pPr marL="0" marR="0">
              <a:lnSpc>
                <a:spcPct val="107000"/>
              </a:lnSpc>
              <a:spcBef>
                <a:spcPts val="0"/>
              </a:spcBef>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Health Expenditure Analysis:</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display of health expenditure composition aids in understanding the balance between public and private contributions and their implications for overall healthcare.</a:t>
            </a:r>
          </a:p>
          <a:p>
            <a:pPr marL="0" marR="0">
              <a:lnSpc>
                <a:spcPct val="107000"/>
              </a:lnSpc>
              <a:spcBef>
                <a:spcPts val="0"/>
              </a:spcBef>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Hospital Beds Availability:</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 clear and comparative view of hospital bed availability is presented, a critical factor in assessing healthcare infrastructure.</a:t>
            </a:r>
          </a:p>
        </p:txBody>
      </p:sp>
    </p:spTree>
    <p:extLst>
      <p:ext uri="{BB962C8B-B14F-4D97-AF65-F5344CB8AC3E}">
        <p14:creationId xmlns:p14="http://schemas.microsoft.com/office/powerpoint/2010/main" val="3234163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995F1F9-D726-997C-379E-48F59C610E8D}"/>
              </a:ext>
            </a:extLst>
          </p:cNvPr>
          <p:cNvSpPr txBox="1"/>
          <p:nvPr/>
        </p:nvSpPr>
        <p:spPr>
          <a:xfrm>
            <a:off x="298339" y="478331"/>
            <a:ext cx="8547321" cy="2669705"/>
          </a:xfrm>
          <a:prstGeom prst="rect">
            <a:avLst/>
          </a:prstGeom>
          <a:noFill/>
        </p:spPr>
        <p:txBody>
          <a:bodyPr wrap="square">
            <a:spAutoFit/>
          </a:bodyPr>
          <a:lstStyle/>
          <a:p>
            <a:pPr marL="0" marR="0">
              <a:lnSpc>
                <a:spcPct val="107000"/>
              </a:lnSpc>
              <a:spcBef>
                <a:spcPts val="0"/>
              </a:spcBef>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Immunization Rates:</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A comparison of immunization rates offers insights into preventive healthcare practices and identifies potential areas for improvement.</a:t>
            </a:r>
          </a:p>
          <a:p>
            <a:pPr marL="0" marR="0">
              <a:lnSpc>
                <a:spcPct val="107000"/>
              </a:lnSpc>
              <a:spcBef>
                <a:spcPts val="0"/>
              </a:spcBef>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Health Workforce Density:</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Variations in healthcare workforce density are highlighted, indicating potential areas for strategic workforce planning and development.</a:t>
            </a:r>
          </a:p>
          <a:p>
            <a:pPr marL="0" marR="0">
              <a:lnSpc>
                <a:spcPct val="107000"/>
              </a:lnSpc>
              <a:spcBef>
                <a:spcPts val="0"/>
              </a:spcBef>
              <a:spcAft>
                <a:spcPts val="800"/>
              </a:spcAft>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Poverty and Healthcare Expenditure per Capita:</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visualization of the complex relationship between poverty, out-of-pocket healthcare expenditure, and overall health expenditure provides a nuanced understanding of socio-economic factors.</a:t>
            </a:r>
          </a:p>
        </p:txBody>
      </p:sp>
    </p:spTree>
    <p:extLst>
      <p:ext uri="{BB962C8B-B14F-4D97-AF65-F5344CB8AC3E}">
        <p14:creationId xmlns:p14="http://schemas.microsoft.com/office/powerpoint/2010/main" val="1717248827"/>
      </p:ext>
    </p:extLst>
  </p:cSld>
  <p:clrMapOvr>
    <a:masterClrMapping/>
  </p:clrMapOvr>
</p:sld>
</file>

<file path=ppt/theme/theme1.xml><?xml version="1.0" encoding="utf-8"?>
<a:theme xmlns:a="http://schemas.openxmlformats.org/drawingml/2006/main" name="Sales Account Manager CV by Slidesgo">
  <a:themeElements>
    <a:clrScheme name="Simple Light">
      <a:dk1>
        <a:srgbClr val="1E1E1E"/>
      </a:dk1>
      <a:lt1>
        <a:srgbClr val="FFC265"/>
      </a:lt1>
      <a:dk2>
        <a:srgbClr val="FF923B"/>
      </a:dk2>
      <a:lt2>
        <a:srgbClr val="FF4A53"/>
      </a:lt2>
      <a:accent1>
        <a:srgbClr val="D4EEFF"/>
      </a:accent1>
      <a:accent2>
        <a:srgbClr val="0EA5C0"/>
      </a:accent2>
      <a:accent3>
        <a:srgbClr val="3B576F"/>
      </a:accent3>
      <a:accent4>
        <a:srgbClr val="233444"/>
      </a:accent4>
      <a:accent5>
        <a:srgbClr val="4E4C4D"/>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1153</Words>
  <Application>Microsoft Office PowerPoint</Application>
  <PresentationFormat>On-screen Show (16:9)</PresentationFormat>
  <Paragraphs>94</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Blinker SemiBold</vt:lpstr>
      <vt:lpstr>Blinker</vt:lpstr>
      <vt:lpstr>Roboto</vt:lpstr>
      <vt:lpstr>Arial</vt:lpstr>
      <vt:lpstr>Calibri</vt:lpstr>
      <vt:lpstr>Anek Devanagari Medium</vt:lpstr>
      <vt:lpstr>Sales Account Manager CV by Slidesgo</vt:lpstr>
      <vt:lpstr>Comparative Analysis of US and Indian Healthcare Systems    BIA GROUP 4:  Rahul Mishra  Anand Gupta  Ryan Mack</vt:lpstr>
      <vt:lpstr>Thesis </vt:lpstr>
      <vt:lpstr>Conclusion</vt:lpstr>
      <vt:lpstr>Key Takeaways from Comparative Analysis of Healthcare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Source: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Analysis of US and Indian Healthcare Systems    BIA GROUP 4:  Rahul Mishra  Anand Gupta  Ryan Mack</dc:title>
  <cp:lastModifiedBy>Rahul Mishra</cp:lastModifiedBy>
  <cp:revision>6</cp:revision>
  <dcterms:modified xsi:type="dcterms:W3CDTF">2023-12-10T23:18:18Z</dcterms:modified>
</cp:coreProperties>
</file>