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Menti Web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workflow</a:t>
            </a:r>
          </a:p>
        </p:txBody>
      </p:sp>
      <p:pic>
        <p:nvPicPr>
          <p:cNvPr id="122" name="development-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040" y="2228922"/>
            <a:ext cx="10558720" cy="7361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Ruby On Rails framework</a:t>
            </a:r>
          </a:p>
        </p:txBody>
      </p:sp>
      <p:pic>
        <p:nvPicPr>
          <p:cNvPr id="125" name="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6306" y="2634542"/>
            <a:ext cx="8972188" cy="6930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Structure</a:t>
            </a:r>
          </a:p>
        </p:txBody>
      </p:sp>
      <p:pic>
        <p:nvPicPr>
          <p:cNvPr id="128" name="Screen Shot 2559-10-27 at 3.16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153" y="2169727"/>
            <a:ext cx="9944494" cy="7307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