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4E0FABE-7A9E-42E6-8840-9B88B270774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FF8ADD-47AF-4945-8A3E-5E6AD3563F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27125"/>
            <a:ext cx="814705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84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Mid- Project Progress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Team Members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Karthikey</a:t>
            </a:r>
            <a:r>
              <a:rPr lang="en-US" dirty="0" smtClean="0"/>
              <a:t> </a:t>
            </a:r>
            <a:r>
              <a:rPr lang="en-US" dirty="0" err="1" smtClean="0"/>
              <a:t>Surineni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Phatsakon</a:t>
            </a:r>
            <a:r>
              <a:rPr lang="en-US" dirty="0" smtClean="0"/>
              <a:t> </a:t>
            </a:r>
            <a:r>
              <a:rPr lang="en-US" dirty="0" err="1" smtClean="0"/>
              <a:t>Unsoda</a:t>
            </a:r>
            <a:endParaRPr lang="en-US" dirty="0" smtClean="0"/>
          </a:p>
          <a:p>
            <a:r>
              <a:rPr lang="en-US" dirty="0" smtClean="0"/>
              <a:t>- Liang </a:t>
            </a:r>
            <a:r>
              <a:rPr lang="en-US" dirty="0" err="1" smtClean="0"/>
              <a:t>Lyu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Zi</a:t>
            </a:r>
            <a:r>
              <a:rPr lang="en-US" dirty="0" smtClean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data lake comprising of data such as weather information, health conditions and drug data from pharmacies</a:t>
            </a:r>
          </a:p>
          <a:p>
            <a:r>
              <a:rPr lang="en-US" dirty="0" smtClean="0"/>
              <a:t>Leverage the power of Big Data platforms using </a:t>
            </a:r>
            <a:r>
              <a:rPr lang="en-US" dirty="0" err="1" smtClean="0"/>
              <a:t>Hadoop</a:t>
            </a:r>
            <a:r>
              <a:rPr lang="en-US" dirty="0"/>
              <a:t> </a:t>
            </a:r>
            <a:r>
              <a:rPr lang="en-US" dirty="0" smtClean="0"/>
              <a:t>used in conjunction with Hive and </a:t>
            </a:r>
            <a:r>
              <a:rPr lang="en-US" dirty="0" err="1" smtClean="0"/>
              <a:t>HortonWorks</a:t>
            </a:r>
            <a:endParaRPr lang="en-US" dirty="0" smtClean="0"/>
          </a:p>
          <a:p>
            <a:r>
              <a:rPr lang="en-US" dirty="0" smtClean="0"/>
              <a:t>On-demand data availability for analysis</a:t>
            </a:r>
          </a:p>
          <a:p>
            <a:r>
              <a:rPr lang="en-US" dirty="0" smtClean="0"/>
              <a:t>Develop and test hypotheses and arrive at conclusions backed by rigorous training and analysis</a:t>
            </a:r>
          </a:p>
          <a:p>
            <a:r>
              <a:rPr lang="en-US" dirty="0" smtClean="0"/>
              <a:t>Find patients at high-risk, manage their health and maybe even save lives!</a:t>
            </a:r>
          </a:p>
        </p:txBody>
      </p:sp>
    </p:spTree>
    <p:extLst>
      <p:ext uri="{BB962C8B-B14F-4D97-AF65-F5344CB8AC3E}">
        <p14:creationId xmlns:p14="http://schemas.microsoft.com/office/powerpoint/2010/main" val="149428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76200"/>
            <a:ext cx="7315200" cy="1154097"/>
          </a:xfrm>
        </p:spPr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24001"/>
            <a:ext cx="7696200" cy="441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7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Source and format analysis </a:t>
            </a:r>
            <a:r>
              <a:rPr lang="en-US" dirty="0"/>
              <a:t>(Health websites, Weather websites)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Source Freeze</a:t>
            </a:r>
          </a:p>
          <a:p>
            <a:r>
              <a:rPr lang="en-US" dirty="0" smtClean="0"/>
              <a:t>Data linkage for deciding relationships and building schema</a:t>
            </a:r>
          </a:p>
          <a:p>
            <a:r>
              <a:rPr lang="en-US" dirty="0" smtClean="0"/>
              <a:t>Data Processor for managing data flow</a:t>
            </a:r>
          </a:p>
          <a:p>
            <a:r>
              <a:rPr lang="en-US" dirty="0" smtClean="0"/>
              <a:t>Writing Python scripts for formatting data and pull requests</a:t>
            </a:r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1975"/>
            <a:ext cx="181404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04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r>
              <a:rPr lang="en-US" dirty="0" err="1" smtClean="0"/>
              <a:t>NiFi</a:t>
            </a:r>
            <a:r>
              <a:rPr lang="en-US" dirty="0" smtClean="0"/>
              <a:t> Data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Process to get a http request and format the file from the request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8354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16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93576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Schema mapping the different relations for feeding data into the database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371600"/>
            <a:ext cx="777666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92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Ahead..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data into SQL Server</a:t>
            </a:r>
          </a:p>
          <a:p>
            <a:r>
              <a:rPr lang="en-US" dirty="0" smtClean="0"/>
              <a:t>Query database and test integrity</a:t>
            </a:r>
          </a:p>
          <a:p>
            <a:r>
              <a:rPr lang="en-US" dirty="0" smtClean="0"/>
              <a:t>Feed data into HDFS (</a:t>
            </a:r>
            <a:r>
              <a:rPr lang="en-US" dirty="0" err="1" smtClean="0"/>
              <a:t>Hadoop</a:t>
            </a:r>
            <a:r>
              <a:rPr lang="en-US" dirty="0" smtClean="0"/>
              <a:t> File System)</a:t>
            </a:r>
          </a:p>
          <a:p>
            <a:r>
              <a:rPr lang="en-US" dirty="0" smtClean="0"/>
              <a:t>Query execution and summarization through Hive</a:t>
            </a:r>
          </a:p>
          <a:p>
            <a:r>
              <a:rPr lang="en-US" dirty="0" smtClean="0"/>
              <a:t>Possible data visualization using R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50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4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361</TotalTime>
  <Words>196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PowerPoint Presentation</vt:lpstr>
      <vt:lpstr>Mid- Project Progress Presentation</vt:lpstr>
      <vt:lpstr>Project Concept</vt:lpstr>
      <vt:lpstr>Work in Progress</vt:lpstr>
      <vt:lpstr>Work Performed</vt:lpstr>
      <vt:lpstr>NiFi Data Processor</vt:lpstr>
      <vt:lpstr>DataBase Schema</vt:lpstr>
      <vt:lpstr>Work Ahead..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persnal</dc:creator>
  <cp:lastModifiedBy>persnal</cp:lastModifiedBy>
  <cp:revision>13</cp:revision>
  <dcterms:created xsi:type="dcterms:W3CDTF">2017-08-20T03:14:08Z</dcterms:created>
  <dcterms:modified xsi:type="dcterms:W3CDTF">2017-08-20T09:15:17Z</dcterms:modified>
</cp:coreProperties>
</file>