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Connecting pen-pals in the modern world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320" y="228600"/>
            <a:ext cx="3627160" cy="45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8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 err="1" smtClean="0"/>
              <a:t>Osheen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6" y="2109076"/>
            <a:ext cx="11109234" cy="45007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/>
              <a:t>Stay-at-home mother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2 young children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Can’t go out much 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Husband works long hours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Doesn’t have a very big social network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Lonely</a:t>
            </a:r>
          </a:p>
          <a:p>
            <a:pPr lvl="1"/>
            <a:endParaRPr lang="en-US" sz="2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998" y="2213446"/>
            <a:ext cx="3955123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7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Solution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2800" dirty="0" smtClean="0"/>
              <a:t>Facebook </a:t>
            </a:r>
            <a:r>
              <a:rPr lang="en-US" sz="2800" dirty="0" smtClean="0">
                <a:sym typeface="Wingdings" panose="05000000000000000000" pitchFamily="2" charset="2"/>
              </a:rPr>
              <a:t> links only if you know each other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sym typeface="Wingdings" panose="05000000000000000000" pitchFamily="2" charset="2"/>
              </a:rPr>
              <a:t>LinkedIn  work-oriented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sym typeface="Wingdings" panose="05000000000000000000" pitchFamily="2" charset="2"/>
              </a:rPr>
              <a:t>Meet-ups  specific place and time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Luck/mutual acquaintances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0977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1194</TotalTime>
  <Words>51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Wingdings</vt:lpstr>
      <vt:lpstr>Wingdings 2</vt:lpstr>
      <vt:lpstr>Quotable</vt:lpstr>
      <vt:lpstr>PowerPoint Presentation</vt:lpstr>
      <vt:lpstr>Meet Osheen</vt:lpstr>
      <vt:lpstr>Current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Renner</dc:creator>
  <cp:lastModifiedBy>Nicole Renner</cp:lastModifiedBy>
  <cp:revision>26</cp:revision>
  <dcterms:created xsi:type="dcterms:W3CDTF">2017-03-18T07:34:54Z</dcterms:created>
  <dcterms:modified xsi:type="dcterms:W3CDTF">2017-03-19T03:29:16Z</dcterms:modified>
</cp:coreProperties>
</file>