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32eab752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32eab752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32eab752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32eab752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32eab752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32eab752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32eab752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32eab752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32eab752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32eab752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32eab752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32eab752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32eab752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32eab752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32eab752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32eab752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32eab752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32eab752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32eab752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32eab752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32eab752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32eab752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32eab752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32eab752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Management System - SEPM A2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Alex Huang, Ang Wee Jueh, Edward Tuhawaire, So Yeun Jeon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3 - Final Product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Sprint Length: 10 Days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Story Points: 26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Student withdraw function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Updating course fees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Testing &amp; Bug Fixing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User &amp; Technical Documentation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Sprint Retrospective &amp; Submission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3 - Proof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3 Outcomes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Student withdraw feature faced issues with properly reverting financial costs and fees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Integration of all features took time to debug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PBI Change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445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Product owner ordered a change to requirements mid-way through the project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Excerpt from Sprint 3 Product Backlog </a:t>
            </a:r>
            <a:endParaRPr sz="1500"/>
          </a:p>
        </p:txBody>
      </p:sp>
      <p:pic>
        <p:nvPicPr>
          <p:cNvPr id="208" name="Google Shape;208;p25"/>
          <p:cNvPicPr preferRelativeResize="0"/>
          <p:nvPr/>
        </p:nvPicPr>
        <p:blipFill rotWithShape="1">
          <a:blip r:embed="rId3">
            <a:alphaModFix/>
          </a:blip>
          <a:srcRect b="61734" l="0" r="0" t="32523"/>
          <a:stretch/>
        </p:blipFill>
        <p:spPr>
          <a:xfrm>
            <a:off x="1297500" y="2358075"/>
            <a:ext cx="6936350" cy="2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Description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To create a Java-based course management system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Console-based entry and output application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Ability to enrol students to one of 5 different courses at the institute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Being able to handle varying running costs and fees for different courses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Limiting enrolments for courses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Offering discounts to repeat customers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Methodology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Sprint kickoff to clarify team member responsibilities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In person scrum meetings held weekly during tutorials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Online communication held every 2-3 days or as time permits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Updating team on progress for product backlog items to be done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Discussing any difficulties that each team member is having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Sprint retrospective to review any improvements and issues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1 - Project Initialisation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Length: 10 days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Story Points: 30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Github project initialisation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Console Menu &amp; Navigation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Class Diagrams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File Structure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Sprint Retrospective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1 - Proof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1 Outcomes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Completed in the </a:t>
            </a:r>
            <a:r>
              <a:rPr lang="en-GB" sz="1500"/>
              <a:t>allotted</a:t>
            </a:r>
            <a:r>
              <a:rPr lang="en-GB" sz="1500"/>
              <a:t> time with no issues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Smooth initialisation of project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2 - Implementing Additional Functionality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Spring Length: 10 Days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Story Points: 26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Enrolment of students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Error Checking of input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Serialisation of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Student details display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Enrolment discount feature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Sprint Retrospective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2 - Proof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2 Outcomes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Some difficulties regarding the more complex parts of coding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Enrolment feature faced some difficulties regarding discounts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Assignment deadlines from other subjects slowing down progress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