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4"/>
    <p:restoredTop sz="91383"/>
  </p:normalViewPr>
  <p:slideViewPr>
    <p:cSldViewPr snapToGrid="0" snapToObjects="1">
      <p:cViewPr>
        <p:scale>
          <a:sx n="87" d="100"/>
          <a:sy n="87" d="100"/>
        </p:scale>
        <p:origin x="800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7b620eeb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57b620eeb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3624" y="1652037"/>
            <a:ext cx="6050368" cy="2238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923486">
            <a:off x="7650977" y="2311970"/>
            <a:ext cx="1494637" cy="1750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9924544" y="1257946"/>
            <a:ext cx="1884210" cy="164486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/>
          <p:nvPr/>
        </p:nvSpPr>
        <p:spPr>
          <a:xfrm>
            <a:off x="697766" y="4053631"/>
            <a:ext cx="10896843" cy="2360331"/>
          </a:xfrm>
          <a:prstGeom prst="rect">
            <a:avLst/>
          </a:prstGeom>
          <a:solidFill>
            <a:srgbClr val="59595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4190291" y="4226824"/>
            <a:ext cx="492313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ANTS VS BEETLES</a:t>
            </a:r>
            <a:endParaRPr/>
          </a:p>
        </p:txBody>
      </p:sp>
      <p:cxnSp>
        <p:nvCxnSpPr>
          <p:cNvPr id="89" name="Google Shape;89;p13"/>
          <p:cNvCxnSpPr/>
          <p:nvPr/>
        </p:nvCxnSpPr>
        <p:spPr>
          <a:xfrm>
            <a:off x="2253084" y="4873155"/>
            <a:ext cx="725667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0" name="Google Shape;90;p13"/>
          <p:cNvSpPr txBox="1"/>
          <p:nvPr/>
        </p:nvSpPr>
        <p:spPr>
          <a:xfrm>
            <a:off x="3869744" y="4936634"/>
            <a:ext cx="3833165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OOSD ASSIGNMENT ONE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S3668031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s3641235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S3568521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s3638336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726583" y="4081888"/>
            <a:ext cx="10816806" cy="2302814"/>
          </a:xfrm>
          <a:prstGeom prst="frame">
            <a:avLst>
              <a:gd name="adj1" fmla="val 484"/>
            </a:avLst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/>
          <p:nvPr/>
        </p:nvSpPr>
        <p:spPr>
          <a:xfrm>
            <a:off x="0" y="0"/>
            <a:ext cx="4400700" cy="6858000"/>
          </a:xfrm>
          <a:prstGeom prst="rect">
            <a:avLst/>
          </a:prstGeom>
          <a:solidFill>
            <a:srgbClr val="59595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285283" y="1238218"/>
            <a:ext cx="6096000" cy="15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7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Component</a:t>
            </a:r>
            <a:endParaRPr sz="37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7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Diagram</a:t>
            </a:r>
            <a:endParaRPr sz="37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8900" y="1556305"/>
            <a:ext cx="6442396" cy="3745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/>
          <p:nvPr/>
        </p:nvSpPr>
        <p:spPr>
          <a:xfrm>
            <a:off x="0" y="0"/>
            <a:ext cx="4400702" cy="6858000"/>
          </a:xfrm>
          <a:prstGeom prst="rect">
            <a:avLst/>
          </a:prstGeom>
          <a:solidFill>
            <a:srgbClr val="59595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307859" y="1221087"/>
            <a:ext cx="7188900" cy="11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AU" sz="3700" b="1">
                <a:solidFill>
                  <a:schemeClr val="lt1"/>
                </a:solidFill>
              </a:rPr>
              <a:t>System Design</a:t>
            </a:r>
            <a:endParaRPr sz="3700"/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7950" y="258275"/>
            <a:ext cx="7714054" cy="6550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/>
          <p:nvPr/>
        </p:nvSpPr>
        <p:spPr>
          <a:xfrm>
            <a:off x="0" y="0"/>
            <a:ext cx="4400702" cy="6858000"/>
          </a:xfrm>
          <a:prstGeom prst="rect">
            <a:avLst/>
          </a:prstGeom>
          <a:solidFill>
            <a:srgbClr val="59595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body" idx="1"/>
          </p:nvPr>
        </p:nvSpPr>
        <p:spPr>
          <a:xfrm>
            <a:off x="345152" y="11430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AU" sz="3700" b="1" dirty="0">
                <a:solidFill>
                  <a:schemeClr val="lt1"/>
                </a:solidFill>
              </a:rPr>
              <a:t>Analysis Design </a:t>
            </a:r>
            <a:endParaRPr sz="37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AU" sz="3700" b="1" dirty="0">
                <a:solidFill>
                  <a:schemeClr val="lt1"/>
                </a:solidFill>
              </a:rPr>
              <a:t>and </a:t>
            </a:r>
            <a:r>
              <a:rPr lang="en-AU" sz="3700" b="1" dirty="0" smtClean="0">
                <a:solidFill>
                  <a:schemeClr val="lt1"/>
                </a:solidFill>
              </a:rPr>
              <a:t>Gameplay</a:t>
            </a:r>
            <a:endParaRPr lang="en-US" sz="3700" b="1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 sz="3700" b="1" dirty="0" smtClean="0">
                <a:solidFill>
                  <a:schemeClr val="lt1"/>
                </a:solidFill>
              </a:rPr>
              <a:t>(Sequence Diagram)</a:t>
            </a:r>
            <a:endParaRPr sz="3700" dirty="0"/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3098" y="152400"/>
            <a:ext cx="7522177" cy="6460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/>
          <p:nvPr/>
        </p:nvSpPr>
        <p:spPr>
          <a:xfrm>
            <a:off x="0" y="0"/>
            <a:ext cx="4400700" cy="6858000"/>
          </a:xfrm>
          <a:prstGeom prst="rect">
            <a:avLst/>
          </a:prstGeom>
          <a:solidFill>
            <a:srgbClr val="59595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334383" y="1078743"/>
            <a:ext cx="6096000" cy="15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Analysis Design </a:t>
            </a:r>
            <a:endParaRPr sz="37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AU" sz="37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Gameplay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7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(State Diagram)</a:t>
            </a:r>
            <a:endParaRPr sz="37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5375" y="1447484"/>
            <a:ext cx="7626626" cy="3498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/>
          <p:nvPr/>
        </p:nvSpPr>
        <p:spPr>
          <a:xfrm>
            <a:off x="0" y="0"/>
            <a:ext cx="4400700" cy="6858000"/>
          </a:xfrm>
          <a:prstGeom prst="rect">
            <a:avLst/>
          </a:prstGeom>
          <a:solidFill>
            <a:srgbClr val="59595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8"/>
          <p:cNvSpPr/>
          <p:nvPr/>
        </p:nvSpPr>
        <p:spPr>
          <a:xfrm>
            <a:off x="285283" y="1238218"/>
            <a:ext cx="6096000" cy="15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Analysis Design </a:t>
            </a:r>
            <a:endParaRPr sz="37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AU" sz="37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Gameplay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7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(Use Case Diagram)</a:t>
            </a:r>
            <a:endParaRPr sz="37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14113" y="926466"/>
            <a:ext cx="7254782" cy="4549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/>
          <p:nvPr/>
        </p:nvSpPr>
        <p:spPr>
          <a:xfrm>
            <a:off x="0" y="0"/>
            <a:ext cx="4400700" cy="6858000"/>
          </a:xfrm>
          <a:prstGeom prst="rect">
            <a:avLst/>
          </a:prstGeom>
          <a:solidFill>
            <a:srgbClr val="59595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381609" y="1345996"/>
            <a:ext cx="3858159" cy="1385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AU" sz="4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40</Words>
  <Application>Microsoft Macintosh PowerPoint</Application>
  <PresentationFormat>Widescreen</PresentationFormat>
  <Paragraphs>19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2</cp:revision>
  <dcterms:modified xsi:type="dcterms:W3CDTF">2019-04-09T22:37:42Z</dcterms:modified>
</cp:coreProperties>
</file>