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4660"/>
  </p:normalViewPr>
  <p:slideViewPr>
    <p:cSldViewPr snapToGrid="0">
      <p:cViewPr>
        <p:scale>
          <a:sx n="58" d="100"/>
          <a:sy n="58" d="100"/>
        </p:scale>
        <p:origin x="845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C79F-387C-4520-937A-065F47453E6B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8A460-3992-4C60-944D-7465D1E7CA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52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8A460-3992-4C60-944D-7465D1E7CAF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21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C8A70B-B5CA-4162-9E67-B6CC4BBE6CAB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0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48B7-441A-40EE-8017-5DFA8ABF03CC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FB6B-21F5-4D03-BDF3-E5B4D95F4DB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0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AC9D-5F1B-4A8E-89DF-C90E812D22D8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5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52B1-A05E-4932-A85F-D30EDC4FB063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1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8A66-9965-473B-AFC4-7F2883F25F4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2180-E406-4E22-9C2D-63E0A929B85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3809-8210-43D1-A508-0CC572089A58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3F8A-1CB3-4619-B02D-BD3321BEA128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002D-2FD7-4394-B4EB-44B221102B21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2759-9C4E-4C5F-8E40-94AE85100654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82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0B4146A-E3BB-4896-AA69-4F48BC559D6A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C9005-40AE-035A-23DB-17146A31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Analyzing the impact of energy efficient home upgrades.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iny wood houses lined up">
            <a:extLst>
              <a:ext uri="{FF2B5EF4-FFF2-40B4-BE49-F238E27FC236}">
                <a16:creationId xmlns:a16="http://schemas.microsoft.com/office/drawing/2014/main" id="{13584AE6-6011-0895-CAF0-F5E3B2AD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02" y="1003377"/>
            <a:ext cx="5171747" cy="3451225"/>
          </a:xfrm>
          <a:effectLst>
            <a:softEdge rad="16510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7587-997C-85FD-A04D-23AEB065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0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1000">
              <a:srgbClr val="95E4F7"/>
            </a:gs>
            <a:gs pos="25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3B55-6E81-9117-7A8B-75E44B7F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much is spent on space heating?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16987-D790-DA4B-1CB9-812D4B0A42E4}"/>
              </a:ext>
            </a:extLst>
          </p:cNvPr>
          <p:cNvSpPr txBox="1"/>
          <p:nvPr/>
        </p:nvSpPr>
        <p:spPr>
          <a:xfrm>
            <a:off x="7688093" y="3003686"/>
            <a:ext cx="4503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Before any upgrades the current amount being spent to run a space heater each years is $2069.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ECBE06-6D4C-0EF7-948F-F1AA1F1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2</a:t>
            </a:fld>
            <a:endParaRPr lang="en-US"/>
          </a:p>
        </p:txBody>
      </p:sp>
      <p:pic>
        <p:nvPicPr>
          <p:cNvPr id="15" name="Content Placeholder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8265A8-77BB-E794-98FE-15BB4926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" y="2084832"/>
            <a:ext cx="7155220" cy="4022725"/>
          </a:xfrm>
        </p:spPr>
      </p:pic>
    </p:spTree>
    <p:extLst>
      <p:ext uri="{BB962C8B-B14F-4D97-AF65-F5344CB8AC3E}">
        <p14:creationId xmlns:p14="http://schemas.microsoft.com/office/powerpoint/2010/main" val="239817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018B-F11A-4C3B-3074-150C423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much money could be saved if all houses upgraded to a new furnace?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9D1B4-03B6-01B5-A350-3C6C91E01B77}"/>
              </a:ext>
            </a:extLst>
          </p:cNvPr>
          <p:cNvSpPr txBox="1"/>
          <p:nvPr/>
        </p:nvSpPr>
        <p:spPr>
          <a:xfrm>
            <a:off x="7847335" y="3449863"/>
            <a:ext cx="477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all 26 houses upgraded their furnace, they would save $2415.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2BFFB-2541-6FB3-1562-27EED7C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3</a:t>
            </a:fld>
            <a:endParaRPr lang="en-US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50461FA1-6305-F291-08DC-6497464C2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2" y="2084832"/>
            <a:ext cx="7184216" cy="4022725"/>
          </a:xfrm>
        </p:spPr>
      </p:pic>
    </p:spTree>
    <p:extLst>
      <p:ext uri="{BB962C8B-B14F-4D97-AF65-F5344CB8AC3E}">
        <p14:creationId xmlns:p14="http://schemas.microsoft.com/office/powerpoint/2010/main" val="26222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7F2F-FCA0-4FE0-17EF-804FF3C7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house uses the most energy?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64FC7-2C61-249B-BABC-A0DA10910BA9}"/>
              </a:ext>
            </a:extLst>
          </p:cNvPr>
          <p:cNvSpPr txBox="1"/>
          <p:nvPr/>
        </p:nvSpPr>
        <p:spPr>
          <a:xfrm>
            <a:off x="8061508" y="3065928"/>
            <a:ext cx="3980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House number 15 uses the most amount of energy. They spend $292 per year.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D065-81EA-BCA1-14AF-770F5EA5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2B241915-8571-8015-DFB8-F9F6492A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2" y="1977895"/>
            <a:ext cx="7182251" cy="4022725"/>
          </a:xfrm>
        </p:spPr>
      </p:pic>
    </p:spTree>
    <p:extLst>
      <p:ext uri="{BB962C8B-B14F-4D97-AF65-F5344CB8AC3E}">
        <p14:creationId xmlns:p14="http://schemas.microsoft.com/office/powerpoint/2010/main" val="10833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09-2712-175E-E787-6CBF3599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house uses the least amount of energy?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C94A2-EBD7-ECBD-3CF3-D591F7E11BFD}"/>
              </a:ext>
            </a:extLst>
          </p:cNvPr>
          <p:cNvSpPr txBox="1"/>
          <p:nvPr/>
        </p:nvSpPr>
        <p:spPr>
          <a:xfrm>
            <a:off x="8426823" y="2830041"/>
            <a:ext cx="376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House number 20 uses the least amount of energy. They spend $151 per year.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861EB-7E33-3A24-02D2-482DDE8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3BA3AC3-8D2D-EE8C-C996-52505D48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4" y="2084832"/>
            <a:ext cx="7125182" cy="4022725"/>
          </a:xfrm>
        </p:spPr>
      </p:pic>
    </p:spTree>
    <p:extLst>
      <p:ext uri="{BB962C8B-B14F-4D97-AF65-F5344CB8AC3E}">
        <p14:creationId xmlns:p14="http://schemas.microsoft.com/office/powerpoint/2010/main" val="188455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3B6-55CA-104B-7811-4E70B0C5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5 houses would save the most if they installed new furnaces?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D3AD8-ECA0-8D17-A7E6-871A30B0D2ED}"/>
              </a:ext>
            </a:extLst>
          </p:cNvPr>
          <p:cNvSpPr txBox="1"/>
          <p:nvPr/>
        </p:nvSpPr>
        <p:spPr>
          <a:xfrm>
            <a:off x="8019764" y="3013862"/>
            <a:ext cx="398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House numbers 1, 6, 15, 16, and 18 would save the most amount of money if they upgraded to a new furnace. They would save $656 per year.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7970-9A8A-9ABD-690A-89F232B7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AC52FF1B-F8E6-8125-4636-1814EB1CB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1" y="2084832"/>
            <a:ext cx="7019411" cy="4022725"/>
          </a:xfrm>
        </p:spPr>
      </p:pic>
    </p:spTree>
    <p:extLst>
      <p:ext uri="{BB962C8B-B14F-4D97-AF65-F5344CB8AC3E}">
        <p14:creationId xmlns:p14="http://schemas.microsoft.com/office/powerpoint/2010/main" val="15245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3500</TotalTime>
  <Words>170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Tw Cen MT</vt:lpstr>
      <vt:lpstr>Tw Cen MT Condensed</vt:lpstr>
      <vt:lpstr>Wingdings 3</vt:lpstr>
      <vt:lpstr>Integral</vt:lpstr>
      <vt:lpstr>Analyzing the impact of energy efficient home upgrades.</vt:lpstr>
      <vt:lpstr>How much is spent on space heating?</vt:lpstr>
      <vt:lpstr>How much money could be saved if all houses upgraded to a new furnace?</vt:lpstr>
      <vt:lpstr>What house uses the most energy?</vt:lpstr>
      <vt:lpstr>Which house uses the least amount of energy?</vt:lpstr>
      <vt:lpstr>Which 5 houses would save the most if they installed new furnaces?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Mitra</dc:creator>
  <cp:lastModifiedBy>Rebecca Mitra</cp:lastModifiedBy>
  <cp:revision>1</cp:revision>
  <dcterms:created xsi:type="dcterms:W3CDTF">2024-11-05T16:51:06Z</dcterms:created>
  <dcterms:modified xsi:type="dcterms:W3CDTF">2024-11-08T03:12:01Z</dcterms:modified>
</cp:coreProperties>
</file>