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2CA2-FE49-8F49-8535-2AADFAA4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0383-EFD7-6140-A323-1B885A04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A688-2BB9-6D49-BE27-E0D63E0F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55D06-C884-E445-9E2B-63FD3D44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75FD-FFD6-EB40-9BD9-6B6F0013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F574-90EE-F44E-8FBB-8A329318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EFC31-629A-8646-9740-38F22470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BC3A-90ED-EC42-A2F7-1B387DDF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986B-20B1-BE4A-B6FC-47D9627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18BC-D4BD-D846-9CBF-5AD19BD1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E70FC-904C-0744-84B9-4069A7D0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61C9-9055-6445-915C-A6137E12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28E8-691A-304E-A140-0ACD491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21AB-5BD5-4B45-B0ED-19D3B0AC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D2B1-2CC4-9742-93EA-CA8D4991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2577-18E6-A044-A88B-6B7B31F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0668-E92B-F846-ACD1-69BAF789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064D-E138-DA45-A7EF-FA54B7A5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E84D-DB46-D14E-824B-D2F423D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2707-E73C-CD41-9DC4-00301CB8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D04-AC8D-654E-9F0B-42F4C147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A86F-EB0D-BA46-A44F-E078E41F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404D-FCCA-1F45-97F7-AF147276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52B9-A9E9-484D-81DC-8B69862B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B502-F231-8845-A9D2-4BC0CF8C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D6DD-E306-9F4D-9E07-29AA1D87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0934-D80C-8549-AB49-3BAA4303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0EA7-6564-6A4A-A9F7-113CF145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27BC-FFDD-6C4B-89C4-2274CDE8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38D2D-5458-134B-9A03-64EB60C8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8900-8125-064B-BB4A-ABA8CA98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9B8B-7E90-634D-8BEB-93B4FFA4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BCAD-493D-524B-A398-B1C96C4C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E69D-0396-2945-9BE9-7121427A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75333-1336-C04B-8FC7-1645D799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3645B-4275-1046-A27F-3F729C557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011A7-3C3F-E943-904C-C53290A2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625E-0501-9246-B372-78B4C686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C5B54-F707-1940-A435-889BE5A9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90C-DB76-F041-ADE7-F40D316D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97685-9A64-5249-B4C9-65D2D2EB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49B63-CFCD-E94B-82E7-DED5FCEE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EB97-6707-EF4D-A18A-CAC83FD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5F71C-404D-5042-97B8-0B83879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236B0-797D-EF46-94B3-CD2631A0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F484-A2BD-6946-BF71-BF8DBC93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8DEE-AAD7-A74F-AC90-A3CCF41F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3F09-1E18-BE44-A985-E8C779A3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20638-EF27-484D-BF11-8D4F8B8D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73C7-D2B7-AB4B-B646-C23D98F4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4C223-F244-AE4A-959D-2F0D24D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27A8-F883-614F-BC70-35836928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206-8336-0F41-8AC5-5103CDB4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FB9F5-8ACD-144C-B89E-2830B94A1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6624-BFD2-194A-B2A6-8F4964893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4DA8-B916-A04D-81C0-8D129432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087-D924-5444-8BB4-1436D0A3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9F2-5AC5-8A4E-9B91-3F7BA760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3867F-4CC5-B145-9C77-278B07CA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BFAE-E5E6-B44A-AD84-EFE2E9B76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AF46-8DAC-B64F-B691-544338F45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514D-C713-234E-82FC-89FF2CC6FC89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9284-C5F5-9941-9016-B00067C9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4FC-05DC-1D41-AB11-4B6A3F70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BB27-9483-6D40-BD57-4B722044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packages/devel/workflows/vignettes/RNAseq123/inst/doc/limmaWork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02D1-1842-A84A-9019-C586532DF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 group meeting:</a:t>
            </a:r>
            <a:br>
              <a:rPr lang="en-US" dirty="0"/>
            </a:br>
            <a:r>
              <a:rPr lang="en-US" dirty="0"/>
              <a:t>generating interactive plots using ‘</a:t>
            </a:r>
            <a:r>
              <a:rPr lang="en-US" dirty="0" err="1"/>
              <a:t>Glimma</a:t>
            </a:r>
            <a:r>
              <a:rPr lang="en-US" dirty="0"/>
              <a:t>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18F8D-0A3C-5841-AFA4-630E75DF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Jones, Sherman Lab</a:t>
            </a:r>
          </a:p>
          <a:p>
            <a:r>
              <a:rPr lang="en-US" dirty="0"/>
              <a:t>2022-04-08</a:t>
            </a:r>
          </a:p>
        </p:txBody>
      </p:sp>
    </p:spTree>
    <p:extLst>
      <p:ext uri="{BB962C8B-B14F-4D97-AF65-F5344CB8AC3E}">
        <p14:creationId xmlns:p14="http://schemas.microsoft.com/office/powerpoint/2010/main" val="42365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4685-D093-A140-87F4-A82100D0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</a:t>
            </a:r>
            <a:r>
              <a:rPr lang="en-US" i="1" dirty="0"/>
              <a:t>M. abscessus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3DD9-28D5-A542-A1C6-781608C5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15" y="2354502"/>
            <a:ext cx="10259860" cy="4351338"/>
          </a:xfrm>
        </p:spPr>
        <p:txBody>
          <a:bodyPr/>
          <a:lstStyle/>
          <a:p>
            <a:r>
              <a:rPr lang="en-US" dirty="0" err="1"/>
              <a:t>Mabs</a:t>
            </a:r>
            <a:r>
              <a:rPr lang="en-US" dirty="0"/>
              <a:t> is a non-tuberculous mycobacterium that is of particular interest in the Cystic Fibrosis community (leads to worse lung outcomes in people with CF)</a:t>
            </a:r>
          </a:p>
          <a:p>
            <a:r>
              <a:rPr lang="en-US" dirty="0"/>
              <a:t>Hassan (postdoc in our lab) treated </a:t>
            </a:r>
            <a:r>
              <a:rPr lang="en-US" dirty="0" err="1"/>
              <a:t>Mabs</a:t>
            </a:r>
            <a:r>
              <a:rPr lang="en-US" dirty="0"/>
              <a:t> with commonly used first-line drugs (amikacin/AMI, clarithromycin/CLA) and combinations with hits from a drug screen (</a:t>
            </a:r>
            <a:r>
              <a:rPr lang="en-US" dirty="0" err="1"/>
              <a:t>netupitant</a:t>
            </a:r>
            <a:r>
              <a:rPr lang="en-US" dirty="0"/>
              <a:t>/NTP, </a:t>
            </a:r>
            <a:r>
              <a:rPr lang="en-US" dirty="0" err="1"/>
              <a:t>niclosamide</a:t>
            </a:r>
            <a:r>
              <a:rPr lang="en-US" dirty="0"/>
              <a:t>/NCA)</a:t>
            </a:r>
          </a:p>
          <a:p>
            <a:r>
              <a:rPr lang="en-US" dirty="0" err="1"/>
              <a:t>RNASeq</a:t>
            </a:r>
            <a:r>
              <a:rPr lang="en-US" dirty="0"/>
              <a:t> done at NW Genomics, assembly and count data generated using </a:t>
            </a:r>
            <a:r>
              <a:rPr lang="en-US" dirty="0" err="1"/>
              <a:t>DuffyTools</a:t>
            </a:r>
            <a:r>
              <a:rPr lang="en-US" dirty="0"/>
              <a:t> package (Bob Morrison)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677B0F-341E-0641-877C-C4660833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15" y="127108"/>
            <a:ext cx="3229050" cy="21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70F15-B9B0-3844-A84F-DEF5BC61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64" y="8319"/>
            <a:ext cx="953567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E1B5D-C0E1-EB4D-911D-93F2F7BC6F48}"/>
              </a:ext>
            </a:extLst>
          </p:cNvPr>
          <p:cNvSpPr txBox="1"/>
          <p:nvPr/>
        </p:nvSpPr>
        <p:spPr>
          <a:xfrm>
            <a:off x="4302072" y="83123"/>
            <a:ext cx="16117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rRNA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CCCAD-0FD9-1A4D-90ED-37C4058B6053}"/>
              </a:ext>
            </a:extLst>
          </p:cNvPr>
          <p:cNvSpPr txBox="1"/>
          <p:nvPr/>
        </p:nvSpPr>
        <p:spPr>
          <a:xfrm>
            <a:off x="6104505" y="83123"/>
            <a:ext cx="1626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H37Rv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142CB-A720-584A-A326-6F25AAF6D37E}"/>
              </a:ext>
            </a:extLst>
          </p:cNvPr>
          <p:cNvSpPr txBox="1"/>
          <p:nvPr/>
        </p:nvSpPr>
        <p:spPr>
          <a:xfrm>
            <a:off x="8106822" y="83123"/>
            <a:ext cx="7960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Ignore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FD490-DCD0-364E-B924-7F9332FCF8E9}"/>
              </a:ext>
            </a:extLst>
          </p:cNvPr>
          <p:cNvSpPr txBox="1"/>
          <p:nvPr/>
        </p:nvSpPr>
        <p:spPr>
          <a:xfrm>
            <a:off x="9485328" y="83123"/>
            <a:ext cx="787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DB484-0230-CE49-86EB-BB085701BDC0}"/>
              </a:ext>
            </a:extLst>
          </p:cNvPr>
          <p:cNvSpPr txBox="1"/>
          <p:nvPr/>
        </p:nvSpPr>
        <p:spPr>
          <a:xfrm>
            <a:off x="1915995" y="83123"/>
            <a:ext cx="8899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25FF1-7A70-0748-8630-47A44FCEA224}"/>
              </a:ext>
            </a:extLst>
          </p:cNvPr>
          <p:cNvSpPr txBox="1"/>
          <p:nvPr/>
        </p:nvSpPr>
        <p:spPr>
          <a:xfrm>
            <a:off x="3016441" y="83123"/>
            <a:ext cx="1225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Total reads</a:t>
            </a:r>
          </a:p>
        </p:txBody>
      </p:sp>
    </p:spTree>
    <p:extLst>
      <p:ext uri="{BB962C8B-B14F-4D97-AF65-F5344CB8AC3E}">
        <p14:creationId xmlns:p14="http://schemas.microsoft.com/office/powerpoint/2010/main" val="138378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07AC8-07EC-EC4A-84E5-BF84AFBA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92"/>
            <a:ext cx="12192000" cy="42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0F65C-139F-FF41-9F9E-55D01DB79681}"/>
              </a:ext>
            </a:extLst>
          </p:cNvPr>
          <p:cNvSpPr txBox="1"/>
          <p:nvPr/>
        </p:nvSpPr>
        <p:spPr>
          <a:xfrm>
            <a:off x="0" y="565288"/>
            <a:ext cx="7777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Genes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63E32FC-59CE-124C-94B5-A7E474931903}"/>
              </a:ext>
            </a:extLst>
          </p:cNvPr>
          <p:cNvSpPr/>
          <p:nvPr/>
        </p:nvSpPr>
        <p:spPr>
          <a:xfrm>
            <a:off x="241743" y="942860"/>
            <a:ext cx="294289" cy="504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BE03D-5187-7745-A91A-A549F36426E0}"/>
              </a:ext>
            </a:extLst>
          </p:cNvPr>
          <p:cNvSpPr txBox="1"/>
          <p:nvPr/>
        </p:nvSpPr>
        <p:spPr>
          <a:xfrm>
            <a:off x="536032" y="1132025"/>
            <a:ext cx="9813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Samples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0FFC462-FD06-4C4A-A246-4D8D6917AE90}"/>
              </a:ext>
            </a:extLst>
          </p:cNvPr>
          <p:cNvSpPr/>
          <p:nvPr/>
        </p:nvSpPr>
        <p:spPr>
          <a:xfrm>
            <a:off x="1517391" y="1163566"/>
            <a:ext cx="921009" cy="306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1D2-D30A-DF4B-885E-14D400C2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goals (for today)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092E-6975-8044-8B3F-87F1BCAF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and format data properly</a:t>
            </a:r>
          </a:p>
          <a:p>
            <a:r>
              <a:rPr lang="en-US" dirty="0"/>
              <a:t>determine DEG using </a:t>
            </a:r>
            <a:r>
              <a:rPr lang="en-US" dirty="0" err="1"/>
              <a:t>edgeR</a:t>
            </a:r>
            <a:r>
              <a:rPr lang="en-US" dirty="0"/>
              <a:t>/</a:t>
            </a:r>
            <a:r>
              <a:rPr lang="en-US" dirty="0" err="1"/>
              <a:t>limma</a:t>
            </a:r>
            <a:endParaRPr lang="en-US" dirty="0"/>
          </a:p>
          <a:p>
            <a:r>
              <a:rPr lang="en-US" dirty="0"/>
              <a:t>generate </a:t>
            </a:r>
            <a:r>
              <a:rPr lang="en-US" dirty="0" err="1"/>
              <a:t>interavtive</a:t>
            </a:r>
            <a:r>
              <a:rPr lang="en-US" dirty="0"/>
              <a:t> </a:t>
            </a:r>
            <a:r>
              <a:rPr lang="en-US" dirty="0" err="1"/>
              <a:t>MDSplot</a:t>
            </a:r>
            <a:r>
              <a:rPr lang="en-US" dirty="0"/>
              <a:t> and </a:t>
            </a:r>
            <a:r>
              <a:rPr lang="en-US" dirty="0" err="1"/>
              <a:t>volcanoplot</a:t>
            </a:r>
            <a:r>
              <a:rPr lang="en-US" dirty="0"/>
              <a:t> using </a:t>
            </a:r>
            <a:r>
              <a:rPr lang="en-US" dirty="0" err="1"/>
              <a:t>Glimma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5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7BAF-61DB-0D4E-9E6D-82B254C3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32D2-4B78-E34B-8453-DA5D279B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http://combine-</a:t>
            </a:r>
            <a:r>
              <a:rPr lang="en-US" dirty="0" err="1"/>
              <a:t>australia.github.io</a:t>
            </a:r>
            <a:r>
              <a:rPr lang="en-US" dirty="0"/>
              <a:t>/</a:t>
            </a:r>
            <a:r>
              <a:rPr lang="en-US" dirty="0" err="1"/>
              <a:t>RNAseq</a:t>
            </a:r>
            <a:r>
              <a:rPr lang="en-US" dirty="0"/>
              <a:t>-R/06-rnaseq-day1.html</a:t>
            </a:r>
          </a:p>
          <a:p>
            <a:pPr lvl="1"/>
            <a:r>
              <a:rPr lang="en-US" dirty="0"/>
              <a:t>My code is based heavily on this</a:t>
            </a:r>
          </a:p>
          <a:p>
            <a:r>
              <a:rPr lang="en-US" dirty="0">
                <a:hlinkClick r:id="rId2"/>
              </a:rPr>
              <a:t>https://www.bioconductor.org/packages/devel/workflows/vignettes/RNAseq123/inst/doc/limmaWorkflow.html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/2018-June-RNA-Seq-Workshop/</a:t>
            </a:r>
            <a:r>
              <a:rPr lang="en-US" dirty="0" err="1"/>
              <a:t>thursday</a:t>
            </a:r>
            <a:r>
              <a:rPr lang="en-US" dirty="0"/>
              <a:t>/</a:t>
            </a:r>
            <a:r>
              <a:rPr lang="en-US" dirty="0" err="1"/>
              <a:t>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9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 group meeting: generating interactive plots using ‘Glimma’</vt:lpstr>
      <vt:lpstr>Background – M. abscessus</vt:lpstr>
      <vt:lpstr>PowerPoint Presentation</vt:lpstr>
      <vt:lpstr>PowerPoint Presentation</vt:lpstr>
      <vt:lpstr>Analysis goals (for today)</vt:lpstr>
      <vt:lpstr>Additional reading: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group meeting: generating interactive plots using ‘Glimma’</dc:title>
  <dc:creator>Mark Jones</dc:creator>
  <cp:lastModifiedBy>Mark Jones</cp:lastModifiedBy>
  <cp:revision>2</cp:revision>
  <dcterms:created xsi:type="dcterms:W3CDTF">2022-04-07T20:22:28Z</dcterms:created>
  <dcterms:modified xsi:type="dcterms:W3CDTF">2022-04-08T17:15:15Z</dcterms:modified>
</cp:coreProperties>
</file>