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5" r:id="rId3"/>
    <p:sldId id="266" r:id="rId4"/>
    <p:sldId id="259" r:id="rId5"/>
    <p:sldId id="258" r:id="rId6"/>
    <p:sldId id="260" r:id="rId7"/>
    <p:sldId id="267" r:id="rId8"/>
    <p:sldId id="268" r:id="rId9"/>
    <p:sldId id="263" r:id="rId10"/>
    <p:sldId id="261" r:id="rId11"/>
    <p:sldId id="269" r:id="rId12"/>
    <p:sldId id="264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57" autoAdjust="0"/>
  </p:normalViewPr>
  <p:slideViewPr>
    <p:cSldViewPr>
      <p:cViewPr>
        <p:scale>
          <a:sx n="50" d="100"/>
          <a:sy n="50" d="100"/>
        </p:scale>
        <p:origin x="-1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open-source_healthcare_softwar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-Too</a:t>
            </a:r>
            <a:r>
              <a:rPr lang="en-US" baseline="0" dirty="0" smtClean="0"/>
              <a:t> much going on, could be complicated.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References:</a:t>
            </a:r>
            <a:endParaRPr lang="en-US" dirty="0">
              <a:hlinkClick r:id="rId3"/>
            </a:endParaRPr>
          </a:p>
          <a:p>
            <a:pPr defTabSz="931774">
              <a:defRPr/>
            </a:pPr>
            <a:r>
              <a:rPr lang="en-US" dirty="0">
                <a:hlinkClick r:id="rId3"/>
              </a:rPr>
              <a:t>http://en.wikipedia.org/wiki/List_of_open-source_healthcare_software#Electronic_health_or_medical_record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</a:t>
            </a:r>
            <a:r>
              <a:rPr lang="en-US" baseline="0" dirty="0" smtClean="0"/>
              <a:t>physicians</a:t>
            </a:r>
          </a:p>
          <a:p>
            <a:endParaRPr lang="en-US" baseline="0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****Need Pro’s and Con’s****</a:t>
            </a:r>
          </a:p>
          <a:p>
            <a:r>
              <a:rPr lang="en-US" dirty="0" smtClean="0"/>
              <a:t>****table/chart****</a:t>
            </a:r>
          </a:p>
          <a:p>
            <a:endParaRPr lang="en-US" dirty="0" smtClean="0"/>
          </a:p>
          <a:p>
            <a:r>
              <a:rPr lang="en-US" dirty="0" smtClean="0"/>
              <a:t>Background </a:t>
            </a:r>
            <a:r>
              <a:rPr lang="en-US" dirty="0" smtClean="0"/>
              <a:t>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weigh patient confidentiality against a public responsibility to support national priorities.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Safeguard, (electronic paper trail)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Closing Comment: “So if </a:t>
            </a:r>
            <a:r>
              <a:rPr lang="en-US" baseline="0" dirty="0" err="1" smtClean="0"/>
              <a:t>OpenEMR</a:t>
            </a:r>
            <a:r>
              <a:rPr lang="en-US" baseline="0" dirty="0" smtClean="0"/>
              <a:t> is so great, why is it not a good fit for our specific application?” (go to 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568696"/>
            <a:ext cx="7315200" cy="740664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A screenshot of </a:t>
            </a:r>
            <a:r>
              <a:rPr lang="en-US" dirty="0" err="1" smtClean="0"/>
              <a:t>OpenEMR’s</a:t>
            </a:r>
            <a:r>
              <a:rPr lang="en-US" dirty="0" smtClean="0"/>
              <a:t> </a:t>
            </a:r>
            <a:r>
              <a:rPr lang="en-US" dirty="0" err="1" smtClean="0"/>
              <a:t>mainscreen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396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6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The End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810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3000" dirty="0" smtClean="0"/>
              <a:t>Designed Specifically for MCHC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Loss/Damage to Patient’s files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Delay or hinder treatment </a:t>
            </a:r>
            <a:r>
              <a:rPr lang="en-US" sz="3000" dirty="0" smtClean="0"/>
              <a:t>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Confidentiality of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Data integrity</a:t>
            </a:r>
            <a:endParaRPr lang="en-US" sz="30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343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MCHC needs a better medical </a:t>
            </a:r>
            <a:r>
              <a:rPr lang="en-US" sz="3200" dirty="0" smtClean="0"/>
              <a:t>records management </a:t>
            </a:r>
            <a:r>
              <a:rPr lang="en-US" sz="3200" dirty="0" smtClean="0"/>
              <a:t>system</a:t>
            </a:r>
          </a:p>
          <a:p>
            <a:r>
              <a:rPr lang="en-US" sz="3200" dirty="0" smtClean="0"/>
              <a:t>This system can improve the overall treatment process</a:t>
            </a:r>
          </a:p>
          <a:p>
            <a:r>
              <a:rPr lang="en-US" sz="3200" dirty="0" smtClean="0"/>
              <a:t>Want to provide a system that is: 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-Easy to use 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-Secure 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 - 2001</a:t>
            </a:r>
          </a:p>
          <a:p>
            <a:pPr lvl="1">
              <a:lnSpc>
                <a:spcPct val="150000"/>
              </a:lnSpc>
            </a:pPr>
            <a:r>
              <a:rPr lang="en-US" sz="2600" dirty="0" err="1" smtClean="0"/>
              <a:t>OpenEMR</a:t>
            </a:r>
            <a:r>
              <a:rPr lang="en-US" sz="2600" dirty="0" smtClean="0"/>
              <a:t> – 2001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THIRRA - </a:t>
            </a:r>
            <a:r>
              <a:rPr lang="en-US" sz="2400" dirty="0" smtClean="0"/>
              <a:t>2007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582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Electronic </a:t>
            </a:r>
            <a:r>
              <a:rPr lang="en-US" dirty="0" smtClean="0"/>
              <a:t>Medical Records Management Systems </a:t>
            </a:r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3809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</a:t>
            </a:r>
            <a:r>
              <a:rPr lang="en-US" sz="2800" dirty="0" smtClean="0"/>
              <a:t>records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Enforce </a:t>
            </a:r>
            <a:r>
              <a:rPr lang="en-US" sz="2800" dirty="0"/>
              <a:t>p</a:t>
            </a:r>
            <a:r>
              <a:rPr lang="en-US" sz="2800" dirty="0" smtClean="0"/>
              <a:t>atient confidentiality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Ensure data integrity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Patient confidentiality &gt; National </a:t>
            </a:r>
            <a:r>
              <a:rPr lang="en-US" sz="2800" dirty="0" smtClean="0"/>
              <a:t>priorities</a:t>
            </a: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removed 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SSL Encryption 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This diagram depicts the basic input, output, and processing of the SEMRS system. &#10;" title="System Contex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4141"/>
            <a:ext cx="6553200" cy="38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account types 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Ability to upload Patient files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1118</TotalTime>
  <Words>660</Words>
  <Application>Microsoft Office PowerPoint</Application>
  <PresentationFormat>On-screen Show (4:3)</PresentationFormat>
  <Paragraphs>122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SEMRS:  Secure Electronic Medical Records System</vt:lpstr>
      <vt:lpstr>Problem Statement</vt:lpstr>
      <vt:lpstr>Motivation</vt:lpstr>
      <vt:lpstr>History of Past EMR Systems</vt:lpstr>
      <vt:lpstr>Electronic Medical Records Management Systems Overview </vt:lpstr>
      <vt:lpstr>Solution</vt:lpstr>
      <vt:lpstr>System Context Diagram</vt:lpstr>
      <vt:lpstr>Use Case Diagram</vt:lpstr>
      <vt:lpstr>Future Work</vt:lpstr>
      <vt:lpstr>Concepts Incorporated from OpenEMR</vt:lpstr>
      <vt:lpstr>OpenEMR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Ricky</cp:lastModifiedBy>
  <cp:revision>97</cp:revision>
  <cp:lastPrinted>2012-03-29T20:33:40Z</cp:lastPrinted>
  <dcterms:created xsi:type="dcterms:W3CDTF">2012-03-25T17:17:34Z</dcterms:created>
  <dcterms:modified xsi:type="dcterms:W3CDTF">2012-05-08T22:46:55Z</dcterms:modified>
</cp:coreProperties>
</file>